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5" Type="http://schemas.openxmlformats.org/officeDocument/2006/relationships/image" Target="../media/image111.jpeg"/><Relationship Id="rId4" Type="http://schemas.openxmlformats.org/officeDocument/2006/relationships/image" Target="../media/image10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5" Type="http://schemas.openxmlformats.org/officeDocument/2006/relationships/image" Target="../media/image111.jpeg"/><Relationship Id="rId4" Type="http://schemas.openxmlformats.org/officeDocument/2006/relationships/image" Target="../media/image10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5" Type="http://schemas.openxmlformats.org/officeDocument/2006/relationships/image" Target="../media/image111.jpeg"/><Relationship Id="rId4" Type="http://schemas.openxmlformats.org/officeDocument/2006/relationships/image" Target="../media/image10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5" Type="http://schemas.openxmlformats.org/officeDocument/2006/relationships/image" Target="../media/image111.jpeg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03BCB-EC5C-3143-98F9-085138FCF2CD}" type="doc">
      <dgm:prSet loTypeId="urn:microsoft.com/office/officeart/2005/8/layout/vList3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889D88-B455-0142-8269-C986A101E82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/>
            <a:t>Ensuring access to financial services</a:t>
          </a:r>
          <a:endParaRPr lang="en-GB" dirty="0"/>
        </a:p>
      </dgm:t>
    </dgm:pt>
    <dgm:pt modelId="{F50B378D-FA65-C444-B80A-9B819628C956}" type="parTrans" cxnId="{21818339-E8FB-2E4C-A06E-1B1ED104D546}">
      <dgm:prSet/>
      <dgm:spPr/>
      <dgm:t>
        <a:bodyPr/>
        <a:lstStyle/>
        <a:p>
          <a:endParaRPr lang="en-GB"/>
        </a:p>
      </dgm:t>
    </dgm:pt>
    <dgm:pt modelId="{5B93BF70-48D6-6547-84DB-DA8C9685132F}" type="sibTrans" cxnId="{21818339-E8FB-2E4C-A06E-1B1ED104D546}">
      <dgm:prSet/>
      <dgm:spPr/>
      <dgm:t>
        <a:bodyPr/>
        <a:lstStyle/>
        <a:p>
          <a:endParaRPr lang="en-GB"/>
        </a:p>
      </dgm:t>
    </dgm:pt>
    <dgm:pt modelId="{3C12FB7B-E564-D543-9F09-E6FB4B318444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Diversified and Sustainable income sources </a:t>
          </a:r>
          <a:endParaRPr lang="en-GB" dirty="0">
            <a:solidFill>
              <a:schemeClr val="tx1"/>
            </a:solidFill>
          </a:endParaRPr>
        </a:p>
      </dgm:t>
    </dgm:pt>
    <dgm:pt modelId="{9E7BDD21-E32D-8A41-B3A8-B6C5D4937165}" type="parTrans" cxnId="{283FE72D-A564-8844-8509-E9EBFD61BC08}">
      <dgm:prSet/>
      <dgm:spPr/>
      <dgm:t>
        <a:bodyPr/>
        <a:lstStyle/>
        <a:p>
          <a:endParaRPr lang="en-GB"/>
        </a:p>
      </dgm:t>
    </dgm:pt>
    <dgm:pt modelId="{4D3F1225-70B0-0945-AA1D-F9B8E435FC80}" type="sibTrans" cxnId="{283FE72D-A564-8844-8509-E9EBFD61BC08}">
      <dgm:prSet/>
      <dgm:spPr/>
      <dgm:t>
        <a:bodyPr/>
        <a:lstStyle/>
        <a:p>
          <a:endParaRPr lang="en-GB"/>
        </a:p>
      </dgm:t>
    </dgm:pt>
    <dgm:pt modelId="{FC9C3B10-1998-3149-B70A-463C330BF8D5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Social inclusion and Human development</a:t>
          </a:r>
          <a:endParaRPr lang="en-GB" dirty="0">
            <a:solidFill>
              <a:schemeClr val="tx1"/>
            </a:solidFill>
          </a:endParaRPr>
        </a:p>
      </dgm:t>
    </dgm:pt>
    <dgm:pt modelId="{81BB85AB-1EC1-B946-8EDE-A1B98818A512}" type="parTrans" cxnId="{C01046B5-9F3B-9341-B5A1-14903DFCACE5}">
      <dgm:prSet/>
      <dgm:spPr/>
      <dgm:t>
        <a:bodyPr/>
        <a:lstStyle/>
        <a:p>
          <a:endParaRPr lang="en-GB"/>
        </a:p>
      </dgm:t>
    </dgm:pt>
    <dgm:pt modelId="{1765B7EF-EF36-1F4A-A62B-4A5B534A0DF2}" type="sibTrans" cxnId="{C01046B5-9F3B-9341-B5A1-14903DFCACE5}">
      <dgm:prSet/>
      <dgm:spPr/>
      <dgm:t>
        <a:bodyPr/>
        <a:lstStyle/>
        <a:p>
          <a:endParaRPr lang="en-GB"/>
        </a:p>
      </dgm:t>
    </dgm:pt>
    <dgm:pt modelId="{50C10FD8-FC19-4A43-B418-403715DDB80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/>
            <a:t>Skills Development and Access to Jobs </a:t>
          </a:r>
          <a:endParaRPr lang="en-GB" dirty="0"/>
        </a:p>
      </dgm:t>
    </dgm:pt>
    <dgm:pt modelId="{1D57A593-8252-8D47-9D76-D66F59427CDE}" type="parTrans" cxnId="{D812815D-6852-4143-BFC6-9AF156E7F501}">
      <dgm:prSet/>
      <dgm:spPr/>
      <dgm:t>
        <a:bodyPr/>
        <a:lstStyle/>
        <a:p>
          <a:endParaRPr lang="en-GB"/>
        </a:p>
      </dgm:t>
    </dgm:pt>
    <dgm:pt modelId="{7B00A6FB-D09E-F842-BEEE-7F6E88C63E47}" type="sibTrans" cxnId="{D812815D-6852-4143-BFC6-9AF156E7F501}">
      <dgm:prSet/>
      <dgm:spPr/>
      <dgm:t>
        <a:bodyPr/>
        <a:lstStyle/>
        <a:p>
          <a:endParaRPr lang="en-GB"/>
        </a:p>
      </dgm:t>
    </dgm:pt>
    <dgm:pt modelId="{64A6F657-10AE-AA47-A4CB-3033F290ACAC}">
      <dgm:prSet/>
      <dgm:spPr>
        <a:solidFill>
          <a:srgbClr val="FFC000"/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Promotion of Sustainable institutions of the poor</a:t>
          </a:r>
        </a:p>
      </dgm:t>
    </dgm:pt>
    <dgm:pt modelId="{8BAED7FA-B2BD-7447-95FE-8D6D9036F3BE}" type="parTrans" cxnId="{CE0F88EC-DD53-0840-AFA6-F17CAA374A88}">
      <dgm:prSet/>
      <dgm:spPr/>
      <dgm:t>
        <a:bodyPr/>
        <a:lstStyle/>
        <a:p>
          <a:endParaRPr lang="en-GB"/>
        </a:p>
      </dgm:t>
    </dgm:pt>
    <dgm:pt modelId="{11FBCA53-86E7-4341-A23E-EC6916A2DB11}" type="sibTrans" cxnId="{CE0F88EC-DD53-0840-AFA6-F17CAA374A88}">
      <dgm:prSet/>
      <dgm:spPr/>
      <dgm:t>
        <a:bodyPr/>
        <a:lstStyle/>
        <a:p>
          <a:endParaRPr lang="en-GB"/>
        </a:p>
      </dgm:t>
    </dgm:pt>
    <dgm:pt modelId="{9BF60F55-F933-0245-B13E-3FCCD6F36B68}" type="pres">
      <dgm:prSet presAssocID="{69A03BCB-EC5C-3143-98F9-085138FCF2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4678D-41F0-344A-95F6-E379F4D9DEAC}" type="pres">
      <dgm:prSet presAssocID="{64A6F657-10AE-AA47-A4CB-3033F290ACAC}" presName="composite" presStyleCnt="0"/>
      <dgm:spPr/>
    </dgm:pt>
    <dgm:pt modelId="{009C10C8-8659-624A-A21E-2B2AD071AF79}" type="pres">
      <dgm:prSet presAssocID="{64A6F657-10AE-AA47-A4CB-3033F290ACAC}" presName="imgShp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45B95BA-E718-5E47-8EA8-8FBCC2713B5E}" type="pres">
      <dgm:prSet presAssocID="{64A6F657-10AE-AA47-A4CB-3033F290AC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78A32-C5C1-DD46-85F7-E6E9DF38A566}" type="pres">
      <dgm:prSet presAssocID="{11FBCA53-86E7-4341-A23E-EC6916A2DB11}" presName="spacing" presStyleCnt="0"/>
      <dgm:spPr/>
    </dgm:pt>
    <dgm:pt modelId="{3CC60629-874D-2544-9695-772D73BCF1E9}" type="pres">
      <dgm:prSet presAssocID="{2D889D88-B455-0142-8269-C986A101E82C}" presName="composite" presStyleCnt="0"/>
      <dgm:spPr/>
    </dgm:pt>
    <dgm:pt modelId="{3A939D87-D3F2-914C-83F3-A532B0A7D1D5}" type="pres">
      <dgm:prSet presAssocID="{2D889D88-B455-0142-8269-C986A101E82C}" presName="imgShp" presStyleLbl="fgImgPlace1" presStyleIdx="1" presStyleCnt="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A5C3A5B-C1EA-1242-BA6D-3AFF8A6A4503}" type="pres">
      <dgm:prSet presAssocID="{2D889D88-B455-0142-8269-C986A101E82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807C-9AF1-2549-A122-BBE719C90BC0}" type="pres">
      <dgm:prSet presAssocID="{5B93BF70-48D6-6547-84DB-DA8C9685132F}" presName="spacing" presStyleCnt="0"/>
      <dgm:spPr/>
    </dgm:pt>
    <dgm:pt modelId="{D671593A-43C4-4047-AF30-9FB6F6EF7620}" type="pres">
      <dgm:prSet presAssocID="{3C12FB7B-E564-D543-9F09-E6FB4B318444}" presName="composite" presStyleCnt="0"/>
      <dgm:spPr/>
    </dgm:pt>
    <dgm:pt modelId="{3745055C-0F1B-8C48-A6C8-F316778BB723}" type="pres">
      <dgm:prSet presAssocID="{3C12FB7B-E564-D543-9F09-E6FB4B318444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CBCE01A-F9EF-3648-B6F2-9C45EEAAE324}" type="pres">
      <dgm:prSet presAssocID="{3C12FB7B-E564-D543-9F09-E6FB4B31844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82FAE-ABD3-8C43-BB4F-B0A179879FFE}" type="pres">
      <dgm:prSet presAssocID="{4D3F1225-70B0-0945-AA1D-F9B8E435FC80}" presName="spacing" presStyleCnt="0"/>
      <dgm:spPr/>
    </dgm:pt>
    <dgm:pt modelId="{4DA6822E-7F64-A948-AF64-DB0AA06CBBF8}" type="pres">
      <dgm:prSet presAssocID="{50C10FD8-FC19-4A43-B418-403715DDB80F}" presName="composite" presStyleCnt="0"/>
      <dgm:spPr/>
    </dgm:pt>
    <dgm:pt modelId="{9231EA69-165F-2742-98BF-16F2EE5796CD}" type="pres">
      <dgm:prSet presAssocID="{50C10FD8-FC19-4A43-B418-403715DDB80F}" presName="imgShp" presStyleLbl="fgImgPlace1" presStyleIdx="3" presStyleCnt="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7352AB3-9CC4-FF49-9335-D2FCB5630279}" type="pres">
      <dgm:prSet presAssocID="{50C10FD8-FC19-4A43-B418-403715DDB80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16B0-D2D8-F842-935E-D17BA6DC1437}" type="pres">
      <dgm:prSet presAssocID="{7B00A6FB-D09E-F842-BEEE-7F6E88C63E47}" presName="spacing" presStyleCnt="0"/>
      <dgm:spPr/>
    </dgm:pt>
    <dgm:pt modelId="{94BE5D04-AAE6-DC41-9D97-4F7EB8890837}" type="pres">
      <dgm:prSet presAssocID="{FC9C3B10-1998-3149-B70A-463C330BF8D5}" presName="composite" presStyleCnt="0"/>
      <dgm:spPr/>
    </dgm:pt>
    <dgm:pt modelId="{05FA7A7F-6FE9-B941-9958-82CDCF335FB3}" type="pres">
      <dgm:prSet presAssocID="{FC9C3B10-1998-3149-B70A-463C330BF8D5}" presName="imgShp" presStyleLbl="fgImgPlace1" presStyleIdx="4" presStyleCnt="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1DDE29B-0F20-0F48-AD75-545B8567E764}" type="pres">
      <dgm:prSet presAssocID="{FC9C3B10-1998-3149-B70A-463C330BF8D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FAC7D-CD74-8E4B-A2A9-8A6DAA4FED20}" type="presOf" srcId="{64A6F657-10AE-AA47-A4CB-3033F290ACAC}" destId="{545B95BA-E718-5E47-8EA8-8FBCC2713B5E}" srcOrd="0" destOrd="0" presId="urn:microsoft.com/office/officeart/2005/8/layout/vList3#1"/>
    <dgm:cxn modelId="{C01046B5-9F3B-9341-B5A1-14903DFCACE5}" srcId="{69A03BCB-EC5C-3143-98F9-085138FCF2CD}" destId="{FC9C3B10-1998-3149-B70A-463C330BF8D5}" srcOrd="4" destOrd="0" parTransId="{81BB85AB-1EC1-B946-8EDE-A1B98818A512}" sibTransId="{1765B7EF-EF36-1F4A-A62B-4A5B534A0DF2}"/>
    <dgm:cxn modelId="{131B42FA-E288-D646-934A-4228F2BA2B93}" type="presOf" srcId="{FC9C3B10-1998-3149-B70A-463C330BF8D5}" destId="{51DDE29B-0F20-0F48-AD75-545B8567E764}" srcOrd="0" destOrd="0" presId="urn:microsoft.com/office/officeart/2005/8/layout/vList3#1"/>
    <dgm:cxn modelId="{E039200A-E39E-AC44-B42B-592C5CE4587A}" type="presOf" srcId="{50C10FD8-FC19-4A43-B418-403715DDB80F}" destId="{F7352AB3-9CC4-FF49-9335-D2FCB5630279}" srcOrd="0" destOrd="0" presId="urn:microsoft.com/office/officeart/2005/8/layout/vList3#1"/>
    <dgm:cxn modelId="{283FE72D-A564-8844-8509-E9EBFD61BC08}" srcId="{69A03BCB-EC5C-3143-98F9-085138FCF2CD}" destId="{3C12FB7B-E564-D543-9F09-E6FB4B318444}" srcOrd="2" destOrd="0" parTransId="{9E7BDD21-E32D-8A41-B3A8-B6C5D4937165}" sibTransId="{4D3F1225-70B0-0945-AA1D-F9B8E435FC80}"/>
    <dgm:cxn modelId="{83222E15-F1E3-9A42-99B1-435C507BEB70}" type="presOf" srcId="{3C12FB7B-E564-D543-9F09-E6FB4B318444}" destId="{ECBCE01A-F9EF-3648-B6F2-9C45EEAAE324}" srcOrd="0" destOrd="0" presId="urn:microsoft.com/office/officeart/2005/8/layout/vList3#1"/>
    <dgm:cxn modelId="{29F7E9E2-3529-CD46-A658-5AE31A9D1954}" type="presOf" srcId="{2D889D88-B455-0142-8269-C986A101E82C}" destId="{3A5C3A5B-C1EA-1242-BA6D-3AFF8A6A4503}" srcOrd="0" destOrd="0" presId="urn:microsoft.com/office/officeart/2005/8/layout/vList3#1"/>
    <dgm:cxn modelId="{21818339-E8FB-2E4C-A06E-1B1ED104D546}" srcId="{69A03BCB-EC5C-3143-98F9-085138FCF2CD}" destId="{2D889D88-B455-0142-8269-C986A101E82C}" srcOrd="1" destOrd="0" parTransId="{F50B378D-FA65-C444-B80A-9B819628C956}" sibTransId="{5B93BF70-48D6-6547-84DB-DA8C9685132F}"/>
    <dgm:cxn modelId="{CE0F88EC-DD53-0840-AFA6-F17CAA374A88}" srcId="{69A03BCB-EC5C-3143-98F9-085138FCF2CD}" destId="{64A6F657-10AE-AA47-A4CB-3033F290ACAC}" srcOrd="0" destOrd="0" parTransId="{8BAED7FA-B2BD-7447-95FE-8D6D9036F3BE}" sibTransId="{11FBCA53-86E7-4341-A23E-EC6916A2DB11}"/>
    <dgm:cxn modelId="{D812815D-6852-4143-BFC6-9AF156E7F501}" srcId="{69A03BCB-EC5C-3143-98F9-085138FCF2CD}" destId="{50C10FD8-FC19-4A43-B418-403715DDB80F}" srcOrd="3" destOrd="0" parTransId="{1D57A593-8252-8D47-9D76-D66F59427CDE}" sibTransId="{7B00A6FB-D09E-F842-BEEE-7F6E88C63E47}"/>
    <dgm:cxn modelId="{9364F9A3-CA6E-9345-9AB9-96FDE6B47C50}" type="presOf" srcId="{69A03BCB-EC5C-3143-98F9-085138FCF2CD}" destId="{9BF60F55-F933-0245-B13E-3FCCD6F36B68}" srcOrd="0" destOrd="0" presId="urn:microsoft.com/office/officeart/2005/8/layout/vList3#1"/>
    <dgm:cxn modelId="{D3218661-EE9D-324C-8A84-9FAF49294D22}" type="presParOf" srcId="{9BF60F55-F933-0245-B13E-3FCCD6F36B68}" destId="{D084678D-41F0-344A-95F6-E379F4D9DEAC}" srcOrd="0" destOrd="0" presId="urn:microsoft.com/office/officeart/2005/8/layout/vList3#1"/>
    <dgm:cxn modelId="{2B780574-37D1-3949-A5CB-6C35B8FA14D2}" type="presParOf" srcId="{D084678D-41F0-344A-95F6-E379F4D9DEAC}" destId="{009C10C8-8659-624A-A21E-2B2AD071AF79}" srcOrd="0" destOrd="0" presId="urn:microsoft.com/office/officeart/2005/8/layout/vList3#1"/>
    <dgm:cxn modelId="{CE0BBA12-A71E-5146-88D2-1BFD8A7AC3A4}" type="presParOf" srcId="{D084678D-41F0-344A-95F6-E379F4D9DEAC}" destId="{545B95BA-E718-5E47-8EA8-8FBCC2713B5E}" srcOrd="1" destOrd="0" presId="urn:microsoft.com/office/officeart/2005/8/layout/vList3#1"/>
    <dgm:cxn modelId="{8882E66D-D0DA-2146-983B-784AEC2845F5}" type="presParOf" srcId="{9BF60F55-F933-0245-B13E-3FCCD6F36B68}" destId="{D7278A32-C5C1-DD46-85F7-E6E9DF38A566}" srcOrd="1" destOrd="0" presId="urn:microsoft.com/office/officeart/2005/8/layout/vList3#1"/>
    <dgm:cxn modelId="{D0E1E6AE-FE73-9E49-A10B-66C50F293E58}" type="presParOf" srcId="{9BF60F55-F933-0245-B13E-3FCCD6F36B68}" destId="{3CC60629-874D-2544-9695-772D73BCF1E9}" srcOrd="2" destOrd="0" presId="urn:microsoft.com/office/officeart/2005/8/layout/vList3#1"/>
    <dgm:cxn modelId="{2B30EE2C-69B4-E046-BE40-16B93F2FF0BC}" type="presParOf" srcId="{3CC60629-874D-2544-9695-772D73BCF1E9}" destId="{3A939D87-D3F2-914C-83F3-A532B0A7D1D5}" srcOrd="0" destOrd="0" presId="urn:microsoft.com/office/officeart/2005/8/layout/vList3#1"/>
    <dgm:cxn modelId="{77364A8C-850D-B446-B4C7-8203DBC16B04}" type="presParOf" srcId="{3CC60629-874D-2544-9695-772D73BCF1E9}" destId="{3A5C3A5B-C1EA-1242-BA6D-3AFF8A6A4503}" srcOrd="1" destOrd="0" presId="urn:microsoft.com/office/officeart/2005/8/layout/vList3#1"/>
    <dgm:cxn modelId="{01C1EF33-9E38-9A4E-9E6B-23557916CBC9}" type="presParOf" srcId="{9BF60F55-F933-0245-B13E-3FCCD6F36B68}" destId="{B579807C-9AF1-2549-A122-BBE719C90BC0}" srcOrd="3" destOrd="0" presId="urn:microsoft.com/office/officeart/2005/8/layout/vList3#1"/>
    <dgm:cxn modelId="{501F062A-FF02-124D-B6D9-D0CF95778169}" type="presParOf" srcId="{9BF60F55-F933-0245-B13E-3FCCD6F36B68}" destId="{D671593A-43C4-4047-AF30-9FB6F6EF7620}" srcOrd="4" destOrd="0" presId="urn:microsoft.com/office/officeart/2005/8/layout/vList3#1"/>
    <dgm:cxn modelId="{F2B2057A-7C48-E741-A3A5-B31A9D9E9170}" type="presParOf" srcId="{D671593A-43C4-4047-AF30-9FB6F6EF7620}" destId="{3745055C-0F1B-8C48-A6C8-F316778BB723}" srcOrd="0" destOrd="0" presId="urn:microsoft.com/office/officeart/2005/8/layout/vList3#1"/>
    <dgm:cxn modelId="{593B579C-0647-7944-95DE-EA0C8847DD57}" type="presParOf" srcId="{D671593A-43C4-4047-AF30-9FB6F6EF7620}" destId="{ECBCE01A-F9EF-3648-B6F2-9C45EEAAE324}" srcOrd="1" destOrd="0" presId="urn:microsoft.com/office/officeart/2005/8/layout/vList3#1"/>
    <dgm:cxn modelId="{A8038FC1-AB02-6E48-B73E-EB522F9630B1}" type="presParOf" srcId="{9BF60F55-F933-0245-B13E-3FCCD6F36B68}" destId="{C3B82FAE-ABD3-8C43-BB4F-B0A179879FFE}" srcOrd="5" destOrd="0" presId="urn:microsoft.com/office/officeart/2005/8/layout/vList3#1"/>
    <dgm:cxn modelId="{4ACA59EF-3BE4-C040-9098-B5709456231E}" type="presParOf" srcId="{9BF60F55-F933-0245-B13E-3FCCD6F36B68}" destId="{4DA6822E-7F64-A948-AF64-DB0AA06CBBF8}" srcOrd="6" destOrd="0" presId="urn:microsoft.com/office/officeart/2005/8/layout/vList3#1"/>
    <dgm:cxn modelId="{F1F11FA8-8BBC-D84F-BF49-F8F9A51162EE}" type="presParOf" srcId="{4DA6822E-7F64-A948-AF64-DB0AA06CBBF8}" destId="{9231EA69-165F-2742-98BF-16F2EE5796CD}" srcOrd="0" destOrd="0" presId="urn:microsoft.com/office/officeart/2005/8/layout/vList3#1"/>
    <dgm:cxn modelId="{699F0277-1DD3-B74F-AA42-D9D25833E16D}" type="presParOf" srcId="{4DA6822E-7F64-A948-AF64-DB0AA06CBBF8}" destId="{F7352AB3-9CC4-FF49-9335-D2FCB5630279}" srcOrd="1" destOrd="0" presId="urn:microsoft.com/office/officeart/2005/8/layout/vList3#1"/>
    <dgm:cxn modelId="{56EA68BB-2387-7F45-BD5D-63B22407C1D2}" type="presParOf" srcId="{9BF60F55-F933-0245-B13E-3FCCD6F36B68}" destId="{EA7516B0-D2D8-F842-935E-D17BA6DC1437}" srcOrd="7" destOrd="0" presId="urn:microsoft.com/office/officeart/2005/8/layout/vList3#1"/>
    <dgm:cxn modelId="{07C2ECBE-8D27-0846-A1BA-ADF81A6BE07D}" type="presParOf" srcId="{9BF60F55-F933-0245-B13E-3FCCD6F36B68}" destId="{94BE5D04-AAE6-DC41-9D97-4F7EB8890837}" srcOrd="8" destOrd="0" presId="urn:microsoft.com/office/officeart/2005/8/layout/vList3#1"/>
    <dgm:cxn modelId="{0C35161B-3E33-1444-8F6A-2ACFCA826D19}" type="presParOf" srcId="{94BE5D04-AAE6-DC41-9D97-4F7EB8890837}" destId="{05FA7A7F-6FE9-B941-9958-82CDCF335FB3}" srcOrd="0" destOrd="0" presId="urn:microsoft.com/office/officeart/2005/8/layout/vList3#1"/>
    <dgm:cxn modelId="{A2BF4DBA-FC85-3843-BCF9-F261C1884372}" type="presParOf" srcId="{94BE5D04-AAE6-DC41-9D97-4F7EB8890837}" destId="{51DDE29B-0F20-0F48-AD75-545B8567E7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03BCB-EC5C-3143-98F9-085138FCF2CD}" type="doc">
      <dgm:prSet loTypeId="urn:microsoft.com/office/officeart/2005/8/layout/vList3#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889D88-B455-0142-8269-C986A101E82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 smtClean="0"/>
            <a:t>8.95 Cr SHG members, 83 lakh SHGs</a:t>
          </a:r>
          <a:endParaRPr lang="en-GB" dirty="0"/>
        </a:p>
      </dgm:t>
    </dgm:pt>
    <dgm:pt modelId="{F50B378D-FA65-C444-B80A-9B819628C956}" type="parTrans" cxnId="{21818339-E8FB-2E4C-A06E-1B1ED104D546}">
      <dgm:prSet/>
      <dgm:spPr/>
      <dgm:t>
        <a:bodyPr/>
        <a:lstStyle/>
        <a:p>
          <a:endParaRPr lang="en-GB"/>
        </a:p>
      </dgm:t>
    </dgm:pt>
    <dgm:pt modelId="{5B93BF70-48D6-6547-84DB-DA8C9685132F}" type="sibTrans" cxnId="{21818339-E8FB-2E4C-A06E-1B1ED104D546}">
      <dgm:prSet/>
      <dgm:spPr/>
      <dgm:t>
        <a:bodyPr/>
        <a:lstStyle/>
        <a:p>
          <a:endParaRPr lang="en-GB"/>
        </a:p>
      </dgm:t>
    </dgm:pt>
    <dgm:pt modelId="{3C12FB7B-E564-D543-9F09-E6FB4B318444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 err="1" smtClean="0">
              <a:solidFill>
                <a:schemeClr val="tx1"/>
              </a:solidFill>
            </a:rPr>
            <a:t>Capitalisation</a:t>
          </a:r>
          <a:r>
            <a:rPr lang="en-US" dirty="0" smtClean="0">
              <a:solidFill>
                <a:schemeClr val="tx1"/>
              </a:solidFill>
            </a:rPr>
            <a:t> Support to SHGs- Rs.29,000 crores</a:t>
          </a:r>
          <a:endParaRPr lang="en-GB" dirty="0">
            <a:solidFill>
              <a:schemeClr val="tx1"/>
            </a:solidFill>
          </a:endParaRPr>
        </a:p>
      </dgm:t>
    </dgm:pt>
    <dgm:pt modelId="{9E7BDD21-E32D-8A41-B3A8-B6C5D4937165}" type="parTrans" cxnId="{283FE72D-A564-8844-8509-E9EBFD61BC08}">
      <dgm:prSet/>
      <dgm:spPr/>
      <dgm:t>
        <a:bodyPr/>
        <a:lstStyle/>
        <a:p>
          <a:endParaRPr lang="en-GB"/>
        </a:p>
      </dgm:t>
    </dgm:pt>
    <dgm:pt modelId="{4D3F1225-70B0-0945-AA1D-F9B8E435FC80}" type="sibTrans" cxnId="{283FE72D-A564-8844-8509-E9EBFD61BC08}">
      <dgm:prSet/>
      <dgm:spPr/>
      <dgm:t>
        <a:bodyPr/>
        <a:lstStyle/>
        <a:p>
          <a:endParaRPr lang="en-GB"/>
        </a:p>
      </dgm:t>
    </dgm:pt>
    <dgm:pt modelId="{FC9C3B10-1998-3149-B70A-463C330BF8D5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 err="1" smtClean="0">
              <a:solidFill>
                <a:schemeClr val="tx1"/>
              </a:solidFill>
            </a:rPr>
            <a:t>Mahila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Kisans</a:t>
          </a:r>
          <a:r>
            <a:rPr lang="en-US" dirty="0" smtClean="0">
              <a:solidFill>
                <a:schemeClr val="tx1"/>
              </a:solidFill>
            </a:rPr>
            <a:t> Supported - 218 lakhs, Enterprises supported under </a:t>
          </a:r>
          <a:r>
            <a:rPr lang="en-US" dirty="0" smtClean="0">
              <a:solidFill>
                <a:schemeClr val="tx1"/>
              </a:solidFill>
            </a:rPr>
            <a:t>Start-up </a:t>
          </a:r>
          <a:r>
            <a:rPr lang="en-US" dirty="0" smtClean="0">
              <a:solidFill>
                <a:schemeClr val="tx1"/>
              </a:solidFill>
            </a:rPr>
            <a:t>Entrepreneurship Program(SVEP) - 2.3 lakhs</a:t>
          </a:r>
          <a:endParaRPr lang="en-GB" dirty="0">
            <a:solidFill>
              <a:schemeClr val="tx1"/>
            </a:solidFill>
          </a:endParaRPr>
        </a:p>
      </dgm:t>
    </dgm:pt>
    <dgm:pt modelId="{81BB85AB-1EC1-B946-8EDE-A1B98818A512}" type="parTrans" cxnId="{C01046B5-9F3B-9341-B5A1-14903DFCACE5}">
      <dgm:prSet/>
      <dgm:spPr/>
      <dgm:t>
        <a:bodyPr/>
        <a:lstStyle/>
        <a:p>
          <a:endParaRPr lang="en-GB"/>
        </a:p>
      </dgm:t>
    </dgm:pt>
    <dgm:pt modelId="{1765B7EF-EF36-1F4A-A62B-4A5B534A0DF2}" type="sibTrans" cxnId="{C01046B5-9F3B-9341-B5A1-14903DFCACE5}">
      <dgm:prSet/>
      <dgm:spPr/>
      <dgm:t>
        <a:bodyPr/>
        <a:lstStyle/>
        <a:p>
          <a:endParaRPr lang="en-GB"/>
        </a:p>
      </dgm:t>
    </dgm:pt>
    <dgm:pt modelId="{50C10FD8-FC19-4A43-B418-403715DDB80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 smtClean="0"/>
            <a:t>Bank linkages – Rs.6.35 Lakh crores </a:t>
          </a:r>
          <a:endParaRPr lang="en-GB" dirty="0"/>
        </a:p>
      </dgm:t>
    </dgm:pt>
    <dgm:pt modelId="{1D57A593-8252-8D47-9D76-D66F59427CDE}" type="parTrans" cxnId="{D812815D-6852-4143-BFC6-9AF156E7F501}">
      <dgm:prSet/>
      <dgm:spPr/>
      <dgm:t>
        <a:bodyPr/>
        <a:lstStyle/>
        <a:p>
          <a:endParaRPr lang="en-GB"/>
        </a:p>
      </dgm:t>
    </dgm:pt>
    <dgm:pt modelId="{7B00A6FB-D09E-F842-BEEE-7F6E88C63E47}" type="sibTrans" cxnId="{D812815D-6852-4143-BFC6-9AF156E7F501}">
      <dgm:prSet/>
      <dgm:spPr/>
      <dgm:t>
        <a:bodyPr/>
        <a:lstStyle/>
        <a:p>
          <a:endParaRPr lang="en-GB"/>
        </a:p>
      </dgm:t>
    </dgm:pt>
    <dgm:pt modelId="{64A6F657-10AE-AA47-A4CB-3033F290ACAC}">
      <dgm:prSet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Coverage – 28 State &amp;6 UTs, 7071 blocks</a:t>
          </a:r>
          <a:endParaRPr lang="en-US" dirty="0">
            <a:solidFill>
              <a:schemeClr val="tx1"/>
            </a:solidFill>
          </a:endParaRPr>
        </a:p>
      </dgm:t>
    </dgm:pt>
    <dgm:pt modelId="{8BAED7FA-B2BD-7447-95FE-8D6D9036F3BE}" type="parTrans" cxnId="{CE0F88EC-DD53-0840-AFA6-F17CAA374A88}">
      <dgm:prSet/>
      <dgm:spPr/>
      <dgm:t>
        <a:bodyPr/>
        <a:lstStyle/>
        <a:p>
          <a:endParaRPr lang="en-GB"/>
        </a:p>
      </dgm:t>
    </dgm:pt>
    <dgm:pt modelId="{11FBCA53-86E7-4341-A23E-EC6916A2DB11}" type="sibTrans" cxnId="{CE0F88EC-DD53-0840-AFA6-F17CAA374A88}">
      <dgm:prSet/>
      <dgm:spPr/>
      <dgm:t>
        <a:bodyPr/>
        <a:lstStyle/>
        <a:p>
          <a:endParaRPr lang="en-GB"/>
        </a:p>
      </dgm:t>
    </dgm:pt>
    <dgm:pt modelId="{9BF60F55-F933-0245-B13E-3FCCD6F36B68}" type="pres">
      <dgm:prSet presAssocID="{69A03BCB-EC5C-3143-98F9-085138FCF2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4678D-41F0-344A-95F6-E379F4D9DEAC}" type="pres">
      <dgm:prSet presAssocID="{64A6F657-10AE-AA47-A4CB-3033F290ACAC}" presName="composite" presStyleCnt="0"/>
      <dgm:spPr/>
    </dgm:pt>
    <dgm:pt modelId="{009C10C8-8659-624A-A21E-2B2AD071AF79}" type="pres">
      <dgm:prSet presAssocID="{64A6F657-10AE-AA47-A4CB-3033F290ACAC}" presName="imgShp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45B95BA-E718-5E47-8EA8-8FBCC2713B5E}" type="pres">
      <dgm:prSet presAssocID="{64A6F657-10AE-AA47-A4CB-3033F290AC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78A32-C5C1-DD46-85F7-E6E9DF38A566}" type="pres">
      <dgm:prSet presAssocID="{11FBCA53-86E7-4341-A23E-EC6916A2DB11}" presName="spacing" presStyleCnt="0"/>
      <dgm:spPr/>
    </dgm:pt>
    <dgm:pt modelId="{3CC60629-874D-2544-9695-772D73BCF1E9}" type="pres">
      <dgm:prSet presAssocID="{2D889D88-B455-0142-8269-C986A101E82C}" presName="composite" presStyleCnt="0"/>
      <dgm:spPr/>
    </dgm:pt>
    <dgm:pt modelId="{3A939D87-D3F2-914C-83F3-A532B0A7D1D5}" type="pres">
      <dgm:prSet presAssocID="{2D889D88-B455-0142-8269-C986A101E82C}" presName="imgShp" presStyleLbl="fgImgPlace1" presStyleIdx="1" presStyleCnt="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A5C3A5B-C1EA-1242-BA6D-3AFF8A6A4503}" type="pres">
      <dgm:prSet presAssocID="{2D889D88-B455-0142-8269-C986A101E82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807C-9AF1-2549-A122-BBE719C90BC0}" type="pres">
      <dgm:prSet presAssocID="{5B93BF70-48D6-6547-84DB-DA8C9685132F}" presName="spacing" presStyleCnt="0"/>
      <dgm:spPr/>
    </dgm:pt>
    <dgm:pt modelId="{D671593A-43C4-4047-AF30-9FB6F6EF7620}" type="pres">
      <dgm:prSet presAssocID="{3C12FB7B-E564-D543-9F09-E6FB4B318444}" presName="composite" presStyleCnt="0"/>
      <dgm:spPr/>
    </dgm:pt>
    <dgm:pt modelId="{3745055C-0F1B-8C48-A6C8-F316778BB723}" type="pres">
      <dgm:prSet presAssocID="{3C12FB7B-E564-D543-9F09-E6FB4B318444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CBCE01A-F9EF-3648-B6F2-9C45EEAAE324}" type="pres">
      <dgm:prSet presAssocID="{3C12FB7B-E564-D543-9F09-E6FB4B31844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82FAE-ABD3-8C43-BB4F-B0A179879FFE}" type="pres">
      <dgm:prSet presAssocID="{4D3F1225-70B0-0945-AA1D-F9B8E435FC80}" presName="spacing" presStyleCnt="0"/>
      <dgm:spPr/>
    </dgm:pt>
    <dgm:pt modelId="{4DA6822E-7F64-A948-AF64-DB0AA06CBBF8}" type="pres">
      <dgm:prSet presAssocID="{50C10FD8-FC19-4A43-B418-403715DDB80F}" presName="composite" presStyleCnt="0"/>
      <dgm:spPr/>
    </dgm:pt>
    <dgm:pt modelId="{9231EA69-165F-2742-98BF-16F2EE5796CD}" type="pres">
      <dgm:prSet presAssocID="{50C10FD8-FC19-4A43-B418-403715DDB80F}" presName="imgShp" presStyleLbl="fgImgPlace1" presStyleIdx="3" presStyleCnt="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7352AB3-9CC4-FF49-9335-D2FCB5630279}" type="pres">
      <dgm:prSet presAssocID="{50C10FD8-FC19-4A43-B418-403715DDB80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16B0-D2D8-F842-935E-D17BA6DC1437}" type="pres">
      <dgm:prSet presAssocID="{7B00A6FB-D09E-F842-BEEE-7F6E88C63E47}" presName="spacing" presStyleCnt="0"/>
      <dgm:spPr/>
    </dgm:pt>
    <dgm:pt modelId="{94BE5D04-AAE6-DC41-9D97-4F7EB8890837}" type="pres">
      <dgm:prSet presAssocID="{FC9C3B10-1998-3149-B70A-463C330BF8D5}" presName="composite" presStyleCnt="0"/>
      <dgm:spPr/>
    </dgm:pt>
    <dgm:pt modelId="{05FA7A7F-6FE9-B941-9958-82CDCF335FB3}" type="pres">
      <dgm:prSet presAssocID="{FC9C3B10-1998-3149-B70A-463C330BF8D5}" presName="imgShp" presStyleLbl="fgImgPlace1" presStyleIdx="4" presStyleCnt="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1DDE29B-0F20-0F48-AD75-545B8567E764}" type="pres">
      <dgm:prSet presAssocID="{FC9C3B10-1998-3149-B70A-463C330BF8D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FAC7D-CD74-8E4B-A2A9-8A6DAA4FED20}" type="presOf" srcId="{64A6F657-10AE-AA47-A4CB-3033F290ACAC}" destId="{545B95BA-E718-5E47-8EA8-8FBCC2713B5E}" srcOrd="0" destOrd="0" presId="urn:microsoft.com/office/officeart/2005/8/layout/vList3#2"/>
    <dgm:cxn modelId="{C01046B5-9F3B-9341-B5A1-14903DFCACE5}" srcId="{69A03BCB-EC5C-3143-98F9-085138FCF2CD}" destId="{FC9C3B10-1998-3149-B70A-463C330BF8D5}" srcOrd="4" destOrd="0" parTransId="{81BB85AB-1EC1-B946-8EDE-A1B98818A512}" sibTransId="{1765B7EF-EF36-1F4A-A62B-4A5B534A0DF2}"/>
    <dgm:cxn modelId="{131B42FA-E288-D646-934A-4228F2BA2B93}" type="presOf" srcId="{FC9C3B10-1998-3149-B70A-463C330BF8D5}" destId="{51DDE29B-0F20-0F48-AD75-545B8567E764}" srcOrd="0" destOrd="0" presId="urn:microsoft.com/office/officeart/2005/8/layout/vList3#2"/>
    <dgm:cxn modelId="{E039200A-E39E-AC44-B42B-592C5CE4587A}" type="presOf" srcId="{50C10FD8-FC19-4A43-B418-403715DDB80F}" destId="{F7352AB3-9CC4-FF49-9335-D2FCB5630279}" srcOrd="0" destOrd="0" presId="urn:microsoft.com/office/officeart/2005/8/layout/vList3#2"/>
    <dgm:cxn modelId="{283FE72D-A564-8844-8509-E9EBFD61BC08}" srcId="{69A03BCB-EC5C-3143-98F9-085138FCF2CD}" destId="{3C12FB7B-E564-D543-9F09-E6FB4B318444}" srcOrd="2" destOrd="0" parTransId="{9E7BDD21-E32D-8A41-B3A8-B6C5D4937165}" sibTransId="{4D3F1225-70B0-0945-AA1D-F9B8E435FC80}"/>
    <dgm:cxn modelId="{83222E15-F1E3-9A42-99B1-435C507BEB70}" type="presOf" srcId="{3C12FB7B-E564-D543-9F09-E6FB4B318444}" destId="{ECBCE01A-F9EF-3648-B6F2-9C45EEAAE324}" srcOrd="0" destOrd="0" presId="urn:microsoft.com/office/officeart/2005/8/layout/vList3#2"/>
    <dgm:cxn modelId="{29F7E9E2-3529-CD46-A658-5AE31A9D1954}" type="presOf" srcId="{2D889D88-B455-0142-8269-C986A101E82C}" destId="{3A5C3A5B-C1EA-1242-BA6D-3AFF8A6A4503}" srcOrd="0" destOrd="0" presId="urn:microsoft.com/office/officeart/2005/8/layout/vList3#2"/>
    <dgm:cxn modelId="{21818339-E8FB-2E4C-A06E-1B1ED104D546}" srcId="{69A03BCB-EC5C-3143-98F9-085138FCF2CD}" destId="{2D889D88-B455-0142-8269-C986A101E82C}" srcOrd="1" destOrd="0" parTransId="{F50B378D-FA65-C444-B80A-9B819628C956}" sibTransId="{5B93BF70-48D6-6547-84DB-DA8C9685132F}"/>
    <dgm:cxn modelId="{CE0F88EC-DD53-0840-AFA6-F17CAA374A88}" srcId="{69A03BCB-EC5C-3143-98F9-085138FCF2CD}" destId="{64A6F657-10AE-AA47-A4CB-3033F290ACAC}" srcOrd="0" destOrd="0" parTransId="{8BAED7FA-B2BD-7447-95FE-8D6D9036F3BE}" sibTransId="{11FBCA53-86E7-4341-A23E-EC6916A2DB11}"/>
    <dgm:cxn modelId="{D812815D-6852-4143-BFC6-9AF156E7F501}" srcId="{69A03BCB-EC5C-3143-98F9-085138FCF2CD}" destId="{50C10FD8-FC19-4A43-B418-403715DDB80F}" srcOrd="3" destOrd="0" parTransId="{1D57A593-8252-8D47-9D76-D66F59427CDE}" sibTransId="{7B00A6FB-D09E-F842-BEEE-7F6E88C63E47}"/>
    <dgm:cxn modelId="{9364F9A3-CA6E-9345-9AB9-96FDE6B47C50}" type="presOf" srcId="{69A03BCB-EC5C-3143-98F9-085138FCF2CD}" destId="{9BF60F55-F933-0245-B13E-3FCCD6F36B68}" srcOrd="0" destOrd="0" presId="urn:microsoft.com/office/officeart/2005/8/layout/vList3#2"/>
    <dgm:cxn modelId="{D3218661-EE9D-324C-8A84-9FAF49294D22}" type="presParOf" srcId="{9BF60F55-F933-0245-B13E-3FCCD6F36B68}" destId="{D084678D-41F0-344A-95F6-E379F4D9DEAC}" srcOrd="0" destOrd="0" presId="urn:microsoft.com/office/officeart/2005/8/layout/vList3#2"/>
    <dgm:cxn modelId="{2B780574-37D1-3949-A5CB-6C35B8FA14D2}" type="presParOf" srcId="{D084678D-41F0-344A-95F6-E379F4D9DEAC}" destId="{009C10C8-8659-624A-A21E-2B2AD071AF79}" srcOrd="0" destOrd="0" presId="urn:microsoft.com/office/officeart/2005/8/layout/vList3#2"/>
    <dgm:cxn modelId="{CE0BBA12-A71E-5146-88D2-1BFD8A7AC3A4}" type="presParOf" srcId="{D084678D-41F0-344A-95F6-E379F4D9DEAC}" destId="{545B95BA-E718-5E47-8EA8-8FBCC2713B5E}" srcOrd="1" destOrd="0" presId="urn:microsoft.com/office/officeart/2005/8/layout/vList3#2"/>
    <dgm:cxn modelId="{8882E66D-D0DA-2146-983B-784AEC2845F5}" type="presParOf" srcId="{9BF60F55-F933-0245-B13E-3FCCD6F36B68}" destId="{D7278A32-C5C1-DD46-85F7-E6E9DF38A566}" srcOrd="1" destOrd="0" presId="urn:microsoft.com/office/officeart/2005/8/layout/vList3#2"/>
    <dgm:cxn modelId="{D0E1E6AE-FE73-9E49-A10B-66C50F293E58}" type="presParOf" srcId="{9BF60F55-F933-0245-B13E-3FCCD6F36B68}" destId="{3CC60629-874D-2544-9695-772D73BCF1E9}" srcOrd="2" destOrd="0" presId="urn:microsoft.com/office/officeart/2005/8/layout/vList3#2"/>
    <dgm:cxn modelId="{2B30EE2C-69B4-E046-BE40-16B93F2FF0BC}" type="presParOf" srcId="{3CC60629-874D-2544-9695-772D73BCF1E9}" destId="{3A939D87-D3F2-914C-83F3-A532B0A7D1D5}" srcOrd="0" destOrd="0" presId="urn:microsoft.com/office/officeart/2005/8/layout/vList3#2"/>
    <dgm:cxn modelId="{77364A8C-850D-B446-B4C7-8203DBC16B04}" type="presParOf" srcId="{3CC60629-874D-2544-9695-772D73BCF1E9}" destId="{3A5C3A5B-C1EA-1242-BA6D-3AFF8A6A4503}" srcOrd="1" destOrd="0" presId="urn:microsoft.com/office/officeart/2005/8/layout/vList3#2"/>
    <dgm:cxn modelId="{01C1EF33-9E38-9A4E-9E6B-23557916CBC9}" type="presParOf" srcId="{9BF60F55-F933-0245-B13E-3FCCD6F36B68}" destId="{B579807C-9AF1-2549-A122-BBE719C90BC0}" srcOrd="3" destOrd="0" presId="urn:microsoft.com/office/officeart/2005/8/layout/vList3#2"/>
    <dgm:cxn modelId="{501F062A-FF02-124D-B6D9-D0CF95778169}" type="presParOf" srcId="{9BF60F55-F933-0245-B13E-3FCCD6F36B68}" destId="{D671593A-43C4-4047-AF30-9FB6F6EF7620}" srcOrd="4" destOrd="0" presId="urn:microsoft.com/office/officeart/2005/8/layout/vList3#2"/>
    <dgm:cxn modelId="{F2B2057A-7C48-E741-A3A5-B31A9D9E9170}" type="presParOf" srcId="{D671593A-43C4-4047-AF30-9FB6F6EF7620}" destId="{3745055C-0F1B-8C48-A6C8-F316778BB723}" srcOrd="0" destOrd="0" presId="urn:microsoft.com/office/officeart/2005/8/layout/vList3#2"/>
    <dgm:cxn modelId="{593B579C-0647-7944-95DE-EA0C8847DD57}" type="presParOf" srcId="{D671593A-43C4-4047-AF30-9FB6F6EF7620}" destId="{ECBCE01A-F9EF-3648-B6F2-9C45EEAAE324}" srcOrd="1" destOrd="0" presId="urn:microsoft.com/office/officeart/2005/8/layout/vList3#2"/>
    <dgm:cxn modelId="{A8038FC1-AB02-6E48-B73E-EB522F9630B1}" type="presParOf" srcId="{9BF60F55-F933-0245-B13E-3FCCD6F36B68}" destId="{C3B82FAE-ABD3-8C43-BB4F-B0A179879FFE}" srcOrd="5" destOrd="0" presId="urn:microsoft.com/office/officeart/2005/8/layout/vList3#2"/>
    <dgm:cxn modelId="{4ACA59EF-3BE4-C040-9098-B5709456231E}" type="presParOf" srcId="{9BF60F55-F933-0245-B13E-3FCCD6F36B68}" destId="{4DA6822E-7F64-A948-AF64-DB0AA06CBBF8}" srcOrd="6" destOrd="0" presId="urn:microsoft.com/office/officeart/2005/8/layout/vList3#2"/>
    <dgm:cxn modelId="{F1F11FA8-8BBC-D84F-BF49-F8F9A51162EE}" type="presParOf" srcId="{4DA6822E-7F64-A948-AF64-DB0AA06CBBF8}" destId="{9231EA69-165F-2742-98BF-16F2EE5796CD}" srcOrd="0" destOrd="0" presId="urn:microsoft.com/office/officeart/2005/8/layout/vList3#2"/>
    <dgm:cxn modelId="{699F0277-1DD3-B74F-AA42-D9D25833E16D}" type="presParOf" srcId="{4DA6822E-7F64-A948-AF64-DB0AA06CBBF8}" destId="{F7352AB3-9CC4-FF49-9335-D2FCB5630279}" srcOrd="1" destOrd="0" presId="urn:microsoft.com/office/officeart/2005/8/layout/vList3#2"/>
    <dgm:cxn modelId="{56EA68BB-2387-7F45-BD5D-63B22407C1D2}" type="presParOf" srcId="{9BF60F55-F933-0245-B13E-3FCCD6F36B68}" destId="{EA7516B0-D2D8-F842-935E-D17BA6DC1437}" srcOrd="7" destOrd="0" presId="urn:microsoft.com/office/officeart/2005/8/layout/vList3#2"/>
    <dgm:cxn modelId="{07C2ECBE-8D27-0846-A1BA-ADF81A6BE07D}" type="presParOf" srcId="{9BF60F55-F933-0245-B13E-3FCCD6F36B68}" destId="{94BE5D04-AAE6-DC41-9D97-4F7EB8890837}" srcOrd="8" destOrd="0" presId="urn:microsoft.com/office/officeart/2005/8/layout/vList3#2"/>
    <dgm:cxn modelId="{0C35161B-3E33-1444-8F6A-2ACFCA826D19}" type="presParOf" srcId="{94BE5D04-AAE6-DC41-9D97-4F7EB8890837}" destId="{05FA7A7F-6FE9-B941-9958-82CDCF335FB3}" srcOrd="0" destOrd="0" presId="urn:microsoft.com/office/officeart/2005/8/layout/vList3#2"/>
    <dgm:cxn modelId="{A2BF4DBA-FC85-3843-BCF9-F261C1884372}" type="presParOf" srcId="{94BE5D04-AAE6-DC41-9D97-4F7EB8890837}" destId="{51DDE29B-0F20-0F48-AD75-545B8567E76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03BCB-EC5C-3143-98F9-085138FCF2CD}" type="doc">
      <dgm:prSet loTypeId="urn:microsoft.com/office/officeart/2005/8/layout/vList3#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889D88-B455-0142-8269-C986A101E82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 smtClean="0"/>
            <a:t>Initiatives by States like J&amp;K, </a:t>
          </a:r>
          <a:r>
            <a:rPr lang="en-US" dirty="0" smtClean="0"/>
            <a:t>Assam, Sikkim</a:t>
          </a:r>
          <a:r>
            <a:rPr lang="en-US" dirty="0" smtClean="0"/>
            <a:t>, HP, Goa and </a:t>
          </a:r>
          <a:r>
            <a:rPr lang="en-US" dirty="0" err="1" smtClean="0"/>
            <a:t>Uttarakhand</a:t>
          </a:r>
          <a:endParaRPr lang="en-GB" dirty="0"/>
        </a:p>
      </dgm:t>
    </dgm:pt>
    <dgm:pt modelId="{F50B378D-FA65-C444-B80A-9B819628C956}" type="parTrans" cxnId="{21818339-E8FB-2E4C-A06E-1B1ED104D546}">
      <dgm:prSet/>
      <dgm:spPr/>
      <dgm:t>
        <a:bodyPr/>
        <a:lstStyle/>
        <a:p>
          <a:endParaRPr lang="en-GB"/>
        </a:p>
      </dgm:t>
    </dgm:pt>
    <dgm:pt modelId="{5B93BF70-48D6-6547-84DB-DA8C9685132F}" type="sibTrans" cxnId="{21818339-E8FB-2E4C-A06E-1B1ED104D546}">
      <dgm:prSet/>
      <dgm:spPr/>
      <dgm:t>
        <a:bodyPr/>
        <a:lstStyle/>
        <a:p>
          <a:endParaRPr lang="en-GB"/>
        </a:p>
      </dgm:t>
    </dgm:pt>
    <dgm:pt modelId="{3C12FB7B-E564-D543-9F09-E6FB4B318444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Using state government funds </a:t>
          </a:r>
          <a:r>
            <a:rPr lang="en-US" dirty="0" smtClean="0">
              <a:solidFill>
                <a:schemeClr val="tx1"/>
              </a:solidFill>
            </a:rPr>
            <a:t>and setting </a:t>
          </a:r>
          <a:r>
            <a:rPr lang="en-US" dirty="0" err="1" smtClean="0">
              <a:solidFill>
                <a:schemeClr val="tx1"/>
              </a:solidFill>
            </a:rPr>
            <a:t>homestays</a:t>
          </a:r>
          <a:r>
            <a:rPr lang="en-US" dirty="0" smtClean="0">
              <a:solidFill>
                <a:schemeClr val="tx1"/>
              </a:solidFill>
            </a:rPr>
            <a:t> in </a:t>
          </a:r>
          <a:r>
            <a:rPr lang="en-US" dirty="0" smtClean="0">
              <a:solidFill>
                <a:schemeClr val="tx1"/>
              </a:solidFill>
            </a:rPr>
            <a:t>SHG </a:t>
          </a:r>
          <a:r>
            <a:rPr lang="en-US" dirty="0" smtClean="0">
              <a:solidFill>
                <a:schemeClr val="tx1"/>
              </a:solidFill>
            </a:rPr>
            <a:t>members’ homes</a:t>
          </a:r>
          <a:endParaRPr lang="en-GB" dirty="0">
            <a:solidFill>
              <a:schemeClr val="tx1"/>
            </a:solidFill>
          </a:endParaRPr>
        </a:p>
      </dgm:t>
    </dgm:pt>
    <dgm:pt modelId="{9E7BDD21-E32D-8A41-B3A8-B6C5D4937165}" type="parTrans" cxnId="{283FE72D-A564-8844-8509-E9EBFD61BC08}">
      <dgm:prSet/>
      <dgm:spPr/>
      <dgm:t>
        <a:bodyPr/>
        <a:lstStyle/>
        <a:p>
          <a:endParaRPr lang="en-GB"/>
        </a:p>
      </dgm:t>
    </dgm:pt>
    <dgm:pt modelId="{4D3F1225-70B0-0945-AA1D-F9B8E435FC80}" type="sibTrans" cxnId="{283FE72D-A564-8844-8509-E9EBFD61BC08}">
      <dgm:prSet/>
      <dgm:spPr/>
      <dgm:t>
        <a:bodyPr/>
        <a:lstStyle/>
        <a:p>
          <a:endParaRPr lang="en-GB"/>
        </a:p>
      </dgm:t>
    </dgm:pt>
    <dgm:pt modelId="{64A6F657-10AE-AA47-A4CB-3033F290ACAC}">
      <dgm:prSet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Fledgling steps taken</a:t>
          </a:r>
          <a:endParaRPr lang="en-US" dirty="0">
            <a:solidFill>
              <a:schemeClr val="tx1"/>
            </a:solidFill>
          </a:endParaRPr>
        </a:p>
      </dgm:t>
    </dgm:pt>
    <dgm:pt modelId="{8BAED7FA-B2BD-7447-95FE-8D6D9036F3BE}" type="parTrans" cxnId="{CE0F88EC-DD53-0840-AFA6-F17CAA374A88}">
      <dgm:prSet/>
      <dgm:spPr/>
      <dgm:t>
        <a:bodyPr/>
        <a:lstStyle/>
        <a:p>
          <a:endParaRPr lang="en-GB"/>
        </a:p>
      </dgm:t>
    </dgm:pt>
    <dgm:pt modelId="{11FBCA53-86E7-4341-A23E-EC6916A2DB11}" type="sibTrans" cxnId="{CE0F88EC-DD53-0840-AFA6-F17CAA374A88}">
      <dgm:prSet/>
      <dgm:spPr/>
      <dgm:t>
        <a:bodyPr/>
        <a:lstStyle/>
        <a:p>
          <a:endParaRPr lang="en-GB"/>
        </a:p>
      </dgm:t>
    </dgm:pt>
    <dgm:pt modelId="{9BF60F55-F933-0245-B13E-3FCCD6F36B68}" type="pres">
      <dgm:prSet presAssocID="{69A03BCB-EC5C-3143-98F9-085138FCF2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4678D-41F0-344A-95F6-E379F4D9DEAC}" type="pres">
      <dgm:prSet presAssocID="{64A6F657-10AE-AA47-A4CB-3033F290ACAC}" presName="composite" presStyleCnt="0"/>
      <dgm:spPr/>
    </dgm:pt>
    <dgm:pt modelId="{009C10C8-8659-624A-A21E-2B2AD071AF79}" type="pres">
      <dgm:prSet presAssocID="{64A6F657-10AE-AA47-A4CB-3033F290ACAC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5B95BA-E718-5E47-8EA8-8FBCC2713B5E}" type="pres">
      <dgm:prSet presAssocID="{64A6F657-10AE-AA47-A4CB-3033F290ACAC}" presName="txShp" presStyleLbl="node1" presStyleIdx="0" presStyleCnt="3" custLinFactNeighborX="172" custLinFactNeighborY="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78A32-C5C1-DD46-85F7-E6E9DF38A566}" type="pres">
      <dgm:prSet presAssocID="{11FBCA53-86E7-4341-A23E-EC6916A2DB11}" presName="spacing" presStyleCnt="0"/>
      <dgm:spPr/>
    </dgm:pt>
    <dgm:pt modelId="{3CC60629-874D-2544-9695-772D73BCF1E9}" type="pres">
      <dgm:prSet presAssocID="{2D889D88-B455-0142-8269-C986A101E82C}" presName="composite" presStyleCnt="0"/>
      <dgm:spPr/>
    </dgm:pt>
    <dgm:pt modelId="{3A939D87-D3F2-914C-83F3-A532B0A7D1D5}" type="pres">
      <dgm:prSet presAssocID="{2D889D88-B455-0142-8269-C986A101E82C}" presName="imgShp" presStyleLbl="f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5C3A5B-C1EA-1242-BA6D-3AFF8A6A4503}" type="pres">
      <dgm:prSet presAssocID="{2D889D88-B455-0142-8269-C986A101E82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807C-9AF1-2549-A122-BBE719C90BC0}" type="pres">
      <dgm:prSet presAssocID="{5B93BF70-48D6-6547-84DB-DA8C9685132F}" presName="spacing" presStyleCnt="0"/>
      <dgm:spPr/>
    </dgm:pt>
    <dgm:pt modelId="{D671593A-43C4-4047-AF30-9FB6F6EF7620}" type="pres">
      <dgm:prSet presAssocID="{3C12FB7B-E564-D543-9F09-E6FB4B318444}" presName="composite" presStyleCnt="0"/>
      <dgm:spPr/>
    </dgm:pt>
    <dgm:pt modelId="{3745055C-0F1B-8C48-A6C8-F316778BB723}" type="pres">
      <dgm:prSet presAssocID="{3C12FB7B-E564-D543-9F09-E6FB4B31844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BCE01A-F9EF-3648-B6F2-9C45EEAAE324}" type="pres">
      <dgm:prSet presAssocID="{3C12FB7B-E564-D543-9F09-E6FB4B31844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222E15-F1E3-9A42-99B1-435C507BEB70}" type="presOf" srcId="{3C12FB7B-E564-D543-9F09-E6FB4B318444}" destId="{ECBCE01A-F9EF-3648-B6F2-9C45EEAAE324}" srcOrd="0" destOrd="0" presId="urn:microsoft.com/office/officeart/2005/8/layout/vList3#3"/>
    <dgm:cxn modelId="{29F7E9E2-3529-CD46-A658-5AE31A9D1954}" type="presOf" srcId="{2D889D88-B455-0142-8269-C986A101E82C}" destId="{3A5C3A5B-C1EA-1242-BA6D-3AFF8A6A4503}" srcOrd="0" destOrd="0" presId="urn:microsoft.com/office/officeart/2005/8/layout/vList3#3"/>
    <dgm:cxn modelId="{9364F9A3-CA6E-9345-9AB9-96FDE6B47C50}" type="presOf" srcId="{69A03BCB-EC5C-3143-98F9-085138FCF2CD}" destId="{9BF60F55-F933-0245-B13E-3FCCD6F36B68}" srcOrd="0" destOrd="0" presId="urn:microsoft.com/office/officeart/2005/8/layout/vList3#3"/>
    <dgm:cxn modelId="{7EBFAC7D-CD74-8E4B-A2A9-8A6DAA4FED20}" type="presOf" srcId="{64A6F657-10AE-AA47-A4CB-3033F290ACAC}" destId="{545B95BA-E718-5E47-8EA8-8FBCC2713B5E}" srcOrd="0" destOrd="0" presId="urn:microsoft.com/office/officeart/2005/8/layout/vList3#3"/>
    <dgm:cxn modelId="{283FE72D-A564-8844-8509-E9EBFD61BC08}" srcId="{69A03BCB-EC5C-3143-98F9-085138FCF2CD}" destId="{3C12FB7B-E564-D543-9F09-E6FB4B318444}" srcOrd="2" destOrd="0" parTransId="{9E7BDD21-E32D-8A41-B3A8-B6C5D4937165}" sibTransId="{4D3F1225-70B0-0945-AA1D-F9B8E435FC80}"/>
    <dgm:cxn modelId="{CE0F88EC-DD53-0840-AFA6-F17CAA374A88}" srcId="{69A03BCB-EC5C-3143-98F9-085138FCF2CD}" destId="{64A6F657-10AE-AA47-A4CB-3033F290ACAC}" srcOrd="0" destOrd="0" parTransId="{8BAED7FA-B2BD-7447-95FE-8D6D9036F3BE}" sibTransId="{11FBCA53-86E7-4341-A23E-EC6916A2DB11}"/>
    <dgm:cxn modelId="{21818339-E8FB-2E4C-A06E-1B1ED104D546}" srcId="{69A03BCB-EC5C-3143-98F9-085138FCF2CD}" destId="{2D889D88-B455-0142-8269-C986A101E82C}" srcOrd="1" destOrd="0" parTransId="{F50B378D-FA65-C444-B80A-9B819628C956}" sibTransId="{5B93BF70-48D6-6547-84DB-DA8C9685132F}"/>
    <dgm:cxn modelId="{D3218661-EE9D-324C-8A84-9FAF49294D22}" type="presParOf" srcId="{9BF60F55-F933-0245-B13E-3FCCD6F36B68}" destId="{D084678D-41F0-344A-95F6-E379F4D9DEAC}" srcOrd="0" destOrd="0" presId="urn:microsoft.com/office/officeart/2005/8/layout/vList3#3"/>
    <dgm:cxn modelId="{2B780574-37D1-3949-A5CB-6C35B8FA14D2}" type="presParOf" srcId="{D084678D-41F0-344A-95F6-E379F4D9DEAC}" destId="{009C10C8-8659-624A-A21E-2B2AD071AF79}" srcOrd="0" destOrd="0" presId="urn:microsoft.com/office/officeart/2005/8/layout/vList3#3"/>
    <dgm:cxn modelId="{CE0BBA12-A71E-5146-88D2-1BFD8A7AC3A4}" type="presParOf" srcId="{D084678D-41F0-344A-95F6-E379F4D9DEAC}" destId="{545B95BA-E718-5E47-8EA8-8FBCC2713B5E}" srcOrd="1" destOrd="0" presId="urn:microsoft.com/office/officeart/2005/8/layout/vList3#3"/>
    <dgm:cxn modelId="{8882E66D-D0DA-2146-983B-784AEC2845F5}" type="presParOf" srcId="{9BF60F55-F933-0245-B13E-3FCCD6F36B68}" destId="{D7278A32-C5C1-DD46-85F7-E6E9DF38A566}" srcOrd="1" destOrd="0" presId="urn:microsoft.com/office/officeart/2005/8/layout/vList3#3"/>
    <dgm:cxn modelId="{D0E1E6AE-FE73-9E49-A10B-66C50F293E58}" type="presParOf" srcId="{9BF60F55-F933-0245-B13E-3FCCD6F36B68}" destId="{3CC60629-874D-2544-9695-772D73BCF1E9}" srcOrd="2" destOrd="0" presId="urn:microsoft.com/office/officeart/2005/8/layout/vList3#3"/>
    <dgm:cxn modelId="{2B30EE2C-69B4-E046-BE40-16B93F2FF0BC}" type="presParOf" srcId="{3CC60629-874D-2544-9695-772D73BCF1E9}" destId="{3A939D87-D3F2-914C-83F3-A532B0A7D1D5}" srcOrd="0" destOrd="0" presId="urn:microsoft.com/office/officeart/2005/8/layout/vList3#3"/>
    <dgm:cxn modelId="{77364A8C-850D-B446-B4C7-8203DBC16B04}" type="presParOf" srcId="{3CC60629-874D-2544-9695-772D73BCF1E9}" destId="{3A5C3A5B-C1EA-1242-BA6D-3AFF8A6A4503}" srcOrd="1" destOrd="0" presId="urn:microsoft.com/office/officeart/2005/8/layout/vList3#3"/>
    <dgm:cxn modelId="{01C1EF33-9E38-9A4E-9E6B-23557916CBC9}" type="presParOf" srcId="{9BF60F55-F933-0245-B13E-3FCCD6F36B68}" destId="{B579807C-9AF1-2549-A122-BBE719C90BC0}" srcOrd="3" destOrd="0" presId="urn:microsoft.com/office/officeart/2005/8/layout/vList3#3"/>
    <dgm:cxn modelId="{501F062A-FF02-124D-B6D9-D0CF95778169}" type="presParOf" srcId="{9BF60F55-F933-0245-B13E-3FCCD6F36B68}" destId="{D671593A-43C4-4047-AF30-9FB6F6EF7620}" srcOrd="4" destOrd="0" presId="urn:microsoft.com/office/officeart/2005/8/layout/vList3#3"/>
    <dgm:cxn modelId="{F2B2057A-7C48-E741-A3A5-B31A9D9E9170}" type="presParOf" srcId="{D671593A-43C4-4047-AF30-9FB6F6EF7620}" destId="{3745055C-0F1B-8C48-A6C8-F316778BB723}" srcOrd="0" destOrd="0" presId="urn:microsoft.com/office/officeart/2005/8/layout/vList3#3"/>
    <dgm:cxn modelId="{593B579C-0647-7944-95DE-EA0C8847DD57}" type="presParOf" srcId="{D671593A-43C4-4047-AF30-9FB6F6EF7620}" destId="{ECBCE01A-F9EF-3648-B6F2-9C45EEAAE324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03BCB-EC5C-3143-98F9-085138FCF2CD}" type="doc">
      <dgm:prSet loTypeId="urn:microsoft.com/office/officeart/2005/8/layout/vList3#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889D88-B455-0142-8269-C986A101E82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GB" dirty="0" smtClean="0">
              <a:solidFill>
                <a:schemeClr val="bg1"/>
              </a:solidFill>
            </a:rPr>
            <a:t>Have schemes for promoting sustainable livelihoods like </a:t>
          </a:r>
          <a:r>
            <a:rPr lang="en-US" dirty="0" smtClean="0">
              <a:solidFill>
                <a:schemeClr val="bg1"/>
              </a:solidFill>
            </a:rPr>
            <a:t>SVEP and One Stop Facility (OSF</a:t>
          </a:r>
          <a:r>
            <a:rPr lang="en-US" dirty="0" smtClean="0">
              <a:solidFill>
                <a:schemeClr val="bg1"/>
              </a:solidFill>
            </a:rPr>
            <a:t>) Center  </a:t>
          </a:r>
          <a:r>
            <a:rPr lang="en-US" dirty="0" smtClean="0">
              <a:solidFill>
                <a:schemeClr val="bg1"/>
              </a:solidFill>
            </a:rPr>
            <a:t>– For start-up enterprises</a:t>
          </a:r>
          <a:endParaRPr lang="en-GB" dirty="0">
            <a:solidFill>
              <a:schemeClr val="bg1"/>
            </a:solidFill>
          </a:endParaRPr>
        </a:p>
      </dgm:t>
    </dgm:pt>
    <dgm:pt modelId="{F50B378D-FA65-C444-B80A-9B819628C956}" type="parTrans" cxnId="{21818339-E8FB-2E4C-A06E-1B1ED104D546}">
      <dgm:prSet/>
      <dgm:spPr/>
      <dgm:t>
        <a:bodyPr/>
        <a:lstStyle/>
        <a:p>
          <a:endParaRPr lang="en-GB"/>
        </a:p>
      </dgm:t>
    </dgm:pt>
    <dgm:pt modelId="{5B93BF70-48D6-6547-84DB-DA8C9685132F}" type="sibTrans" cxnId="{21818339-E8FB-2E4C-A06E-1B1ED104D546}">
      <dgm:prSet/>
      <dgm:spPr/>
      <dgm:t>
        <a:bodyPr/>
        <a:lstStyle/>
        <a:p>
          <a:endParaRPr lang="en-GB"/>
        </a:p>
      </dgm:t>
    </dgm:pt>
    <dgm:pt modelId="{3C12FB7B-E564-D543-9F09-E6FB4B318444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Community </a:t>
          </a:r>
          <a:r>
            <a:rPr lang="en-US" dirty="0" smtClean="0">
              <a:solidFill>
                <a:schemeClr val="tx1"/>
              </a:solidFill>
            </a:rPr>
            <a:t>members  may be engaged </a:t>
          </a:r>
          <a:r>
            <a:rPr lang="en-US" dirty="0" smtClean="0">
              <a:solidFill>
                <a:schemeClr val="tx1"/>
              </a:solidFill>
            </a:rPr>
            <a:t>for tourism services like Guides, Porters, traditional cuisine </a:t>
          </a:r>
          <a:r>
            <a:rPr lang="en-US" dirty="0" smtClean="0">
              <a:solidFill>
                <a:schemeClr val="tx1"/>
              </a:solidFill>
            </a:rPr>
            <a:t> - trainings through RSETIs</a:t>
          </a:r>
          <a:endParaRPr lang="en-GB" dirty="0">
            <a:solidFill>
              <a:schemeClr val="tx1"/>
            </a:solidFill>
          </a:endParaRPr>
        </a:p>
      </dgm:t>
    </dgm:pt>
    <dgm:pt modelId="{9E7BDD21-E32D-8A41-B3A8-B6C5D4937165}" type="parTrans" cxnId="{283FE72D-A564-8844-8509-E9EBFD61BC08}">
      <dgm:prSet/>
      <dgm:spPr/>
      <dgm:t>
        <a:bodyPr/>
        <a:lstStyle/>
        <a:p>
          <a:endParaRPr lang="en-GB"/>
        </a:p>
      </dgm:t>
    </dgm:pt>
    <dgm:pt modelId="{4D3F1225-70B0-0945-AA1D-F9B8E435FC80}" type="sibTrans" cxnId="{283FE72D-A564-8844-8509-E9EBFD61BC08}">
      <dgm:prSet/>
      <dgm:spPr/>
      <dgm:t>
        <a:bodyPr/>
        <a:lstStyle/>
        <a:p>
          <a:endParaRPr lang="en-GB"/>
        </a:p>
      </dgm:t>
    </dgm:pt>
    <dgm:pt modelId="{FC9C3B10-1998-3149-B70A-463C330BF8D5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GB" dirty="0" smtClean="0">
              <a:solidFill>
                <a:schemeClr val="tx1"/>
              </a:solidFill>
            </a:rPr>
            <a:t>Incubator support – for supporting scale up of larger enterprises</a:t>
          </a:r>
          <a:endParaRPr lang="en-GB" dirty="0">
            <a:solidFill>
              <a:schemeClr val="tx1"/>
            </a:solidFill>
          </a:endParaRPr>
        </a:p>
      </dgm:t>
    </dgm:pt>
    <dgm:pt modelId="{81BB85AB-1EC1-B946-8EDE-A1B98818A512}" type="parTrans" cxnId="{C01046B5-9F3B-9341-B5A1-14903DFCACE5}">
      <dgm:prSet/>
      <dgm:spPr/>
      <dgm:t>
        <a:bodyPr/>
        <a:lstStyle/>
        <a:p>
          <a:endParaRPr lang="en-GB"/>
        </a:p>
      </dgm:t>
    </dgm:pt>
    <dgm:pt modelId="{1765B7EF-EF36-1F4A-A62B-4A5B534A0DF2}" type="sibTrans" cxnId="{C01046B5-9F3B-9341-B5A1-14903DFCACE5}">
      <dgm:prSet/>
      <dgm:spPr/>
      <dgm:t>
        <a:bodyPr/>
        <a:lstStyle/>
        <a:p>
          <a:endParaRPr lang="en-GB"/>
        </a:p>
      </dgm:t>
    </dgm:pt>
    <dgm:pt modelId="{50C10FD8-FC19-4A43-B418-403715DDB80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 smtClean="0"/>
            <a:t>Sectoral Clusters – For promoting rural tourism, home stays kind of enterprises</a:t>
          </a:r>
          <a:endParaRPr lang="en-GB" dirty="0"/>
        </a:p>
      </dgm:t>
    </dgm:pt>
    <dgm:pt modelId="{1D57A593-8252-8D47-9D76-D66F59427CDE}" type="parTrans" cxnId="{D812815D-6852-4143-BFC6-9AF156E7F501}">
      <dgm:prSet/>
      <dgm:spPr/>
      <dgm:t>
        <a:bodyPr/>
        <a:lstStyle/>
        <a:p>
          <a:endParaRPr lang="en-GB"/>
        </a:p>
      </dgm:t>
    </dgm:pt>
    <dgm:pt modelId="{7B00A6FB-D09E-F842-BEEE-7F6E88C63E47}" type="sibTrans" cxnId="{D812815D-6852-4143-BFC6-9AF156E7F501}">
      <dgm:prSet/>
      <dgm:spPr/>
      <dgm:t>
        <a:bodyPr/>
        <a:lstStyle/>
        <a:p>
          <a:endParaRPr lang="en-GB"/>
        </a:p>
      </dgm:t>
    </dgm:pt>
    <dgm:pt modelId="{64A6F657-10AE-AA47-A4CB-3033F290ACAC}">
      <dgm:prSet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DAY-NRLM has </a:t>
          </a:r>
          <a:r>
            <a:rPr lang="en-US" dirty="0" smtClean="0">
              <a:solidFill>
                <a:schemeClr val="tx1"/>
              </a:solidFill>
            </a:rPr>
            <a:t>good out reach in rural areas and </a:t>
          </a:r>
          <a:r>
            <a:rPr lang="en-US" dirty="0" smtClean="0">
              <a:solidFill>
                <a:schemeClr val="tx1"/>
              </a:solidFill>
            </a:rPr>
            <a:t>CBO Eco-system</a:t>
          </a:r>
          <a:endParaRPr lang="en-US" dirty="0">
            <a:solidFill>
              <a:schemeClr val="tx1"/>
            </a:solidFill>
          </a:endParaRPr>
        </a:p>
      </dgm:t>
    </dgm:pt>
    <dgm:pt modelId="{8BAED7FA-B2BD-7447-95FE-8D6D9036F3BE}" type="parTrans" cxnId="{CE0F88EC-DD53-0840-AFA6-F17CAA374A88}">
      <dgm:prSet/>
      <dgm:spPr/>
      <dgm:t>
        <a:bodyPr/>
        <a:lstStyle/>
        <a:p>
          <a:endParaRPr lang="en-GB"/>
        </a:p>
      </dgm:t>
    </dgm:pt>
    <dgm:pt modelId="{11FBCA53-86E7-4341-A23E-EC6916A2DB11}" type="sibTrans" cxnId="{CE0F88EC-DD53-0840-AFA6-F17CAA374A88}">
      <dgm:prSet/>
      <dgm:spPr/>
      <dgm:t>
        <a:bodyPr/>
        <a:lstStyle/>
        <a:p>
          <a:endParaRPr lang="en-GB"/>
        </a:p>
      </dgm:t>
    </dgm:pt>
    <dgm:pt modelId="{9BF60F55-F933-0245-B13E-3FCCD6F36B68}" type="pres">
      <dgm:prSet presAssocID="{69A03BCB-EC5C-3143-98F9-085138FCF2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4678D-41F0-344A-95F6-E379F4D9DEAC}" type="pres">
      <dgm:prSet presAssocID="{64A6F657-10AE-AA47-A4CB-3033F290ACAC}" presName="composite" presStyleCnt="0"/>
      <dgm:spPr/>
    </dgm:pt>
    <dgm:pt modelId="{009C10C8-8659-624A-A21E-2B2AD071AF79}" type="pres">
      <dgm:prSet presAssocID="{64A6F657-10AE-AA47-A4CB-3033F290ACAC}" presName="imgShp" presStyleLbl="fgImgPlace1" presStyleIdx="0" presStyleCnt="5" custLinFactX="-29677" custLinFactNeighborX="-100000" custLinFactNeighborY="438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45B95BA-E718-5E47-8EA8-8FBCC2713B5E}" type="pres">
      <dgm:prSet presAssocID="{64A6F657-10AE-AA47-A4CB-3033F290ACAC}" presName="txShp" presStyleLbl="node1" presStyleIdx="0" presStyleCnt="5" custScaleX="128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78A32-C5C1-DD46-85F7-E6E9DF38A566}" type="pres">
      <dgm:prSet presAssocID="{11FBCA53-86E7-4341-A23E-EC6916A2DB11}" presName="spacing" presStyleCnt="0"/>
      <dgm:spPr/>
    </dgm:pt>
    <dgm:pt modelId="{3CC60629-874D-2544-9695-772D73BCF1E9}" type="pres">
      <dgm:prSet presAssocID="{2D889D88-B455-0142-8269-C986A101E82C}" presName="composite" presStyleCnt="0"/>
      <dgm:spPr/>
    </dgm:pt>
    <dgm:pt modelId="{3A939D87-D3F2-914C-83F3-A532B0A7D1D5}" type="pres">
      <dgm:prSet presAssocID="{2D889D88-B455-0142-8269-C986A101E82C}" presName="imgShp" presStyleLbl="fgImgPlace1" presStyleIdx="1" presStyleCnt="5" custLinFactX="-36952" custLinFactNeighborX="-100000" custLinFactNeighborY="0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A5C3A5B-C1EA-1242-BA6D-3AFF8A6A4503}" type="pres">
      <dgm:prSet presAssocID="{2D889D88-B455-0142-8269-C986A101E82C}" presName="txShp" presStyleLbl="node1" presStyleIdx="1" presStyleCnt="5" custScaleX="129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807C-9AF1-2549-A122-BBE719C90BC0}" type="pres">
      <dgm:prSet presAssocID="{5B93BF70-48D6-6547-84DB-DA8C9685132F}" presName="spacing" presStyleCnt="0"/>
      <dgm:spPr/>
    </dgm:pt>
    <dgm:pt modelId="{D671593A-43C4-4047-AF30-9FB6F6EF7620}" type="pres">
      <dgm:prSet presAssocID="{3C12FB7B-E564-D543-9F09-E6FB4B318444}" presName="composite" presStyleCnt="0"/>
      <dgm:spPr/>
    </dgm:pt>
    <dgm:pt modelId="{3745055C-0F1B-8C48-A6C8-F316778BB723}" type="pres">
      <dgm:prSet presAssocID="{3C12FB7B-E564-D543-9F09-E6FB4B318444}" presName="imgShp" presStyleLbl="fgImgPlace1" presStyleIdx="2" presStyleCnt="5" custLinFactX="-35479" custLinFactNeighborX="-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CBCE01A-F9EF-3648-B6F2-9C45EEAAE324}" type="pres">
      <dgm:prSet presAssocID="{3C12FB7B-E564-D543-9F09-E6FB4B318444}" presName="txShp" presStyleLbl="node1" presStyleIdx="2" presStyleCnt="5" custScaleX="12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82FAE-ABD3-8C43-BB4F-B0A179879FFE}" type="pres">
      <dgm:prSet presAssocID="{4D3F1225-70B0-0945-AA1D-F9B8E435FC80}" presName="spacing" presStyleCnt="0"/>
      <dgm:spPr/>
    </dgm:pt>
    <dgm:pt modelId="{4DA6822E-7F64-A948-AF64-DB0AA06CBBF8}" type="pres">
      <dgm:prSet presAssocID="{50C10FD8-FC19-4A43-B418-403715DDB80F}" presName="composite" presStyleCnt="0"/>
      <dgm:spPr/>
    </dgm:pt>
    <dgm:pt modelId="{9231EA69-165F-2742-98BF-16F2EE5796CD}" type="pres">
      <dgm:prSet presAssocID="{50C10FD8-FC19-4A43-B418-403715DDB80F}" presName="imgShp" presStyleLbl="fgImgPlace1" presStyleIdx="3" presStyleCnt="5" custLinFactX="-35479" custLinFactNeighborX="-100000" custLinFactNeighborY="0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7352AB3-9CC4-FF49-9335-D2FCB5630279}" type="pres">
      <dgm:prSet presAssocID="{50C10FD8-FC19-4A43-B418-403715DDB80F}" presName="txShp" presStyleLbl="node1" presStyleIdx="3" presStyleCnt="5" custScaleX="130773" custLinFactNeighborX="-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16B0-D2D8-F842-935E-D17BA6DC1437}" type="pres">
      <dgm:prSet presAssocID="{7B00A6FB-D09E-F842-BEEE-7F6E88C63E47}" presName="spacing" presStyleCnt="0"/>
      <dgm:spPr/>
    </dgm:pt>
    <dgm:pt modelId="{94BE5D04-AAE6-DC41-9D97-4F7EB8890837}" type="pres">
      <dgm:prSet presAssocID="{FC9C3B10-1998-3149-B70A-463C330BF8D5}" presName="composite" presStyleCnt="0"/>
      <dgm:spPr/>
    </dgm:pt>
    <dgm:pt modelId="{05FA7A7F-6FE9-B941-9958-82CDCF335FB3}" type="pres">
      <dgm:prSet presAssocID="{FC9C3B10-1998-3149-B70A-463C330BF8D5}" presName="imgShp" presStyleLbl="fgImgPlace1" presStyleIdx="4" presStyleCnt="5" custLinFactX="-35479" custLinFactNeighborX="-100000" custLinFactNeighborY="0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1DDE29B-0F20-0F48-AD75-545B8567E764}" type="pres">
      <dgm:prSet presAssocID="{FC9C3B10-1998-3149-B70A-463C330BF8D5}" presName="txShp" presStyleLbl="node1" presStyleIdx="4" presStyleCnt="5" custScaleX="130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FAC7D-CD74-8E4B-A2A9-8A6DAA4FED20}" type="presOf" srcId="{64A6F657-10AE-AA47-A4CB-3033F290ACAC}" destId="{545B95BA-E718-5E47-8EA8-8FBCC2713B5E}" srcOrd="0" destOrd="0" presId="urn:microsoft.com/office/officeart/2005/8/layout/vList3#4"/>
    <dgm:cxn modelId="{C01046B5-9F3B-9341-B5A1-14903DFCACE5}" srcId="{69A03BCB-EC5C-3143-98F9-085138FCF2CD}" destId="{FC9C3B10-1998-3149-B70A-463C330BF8D5}" srcOrd="4" destOrd="0" parTransId="{81BB85AB-1EC1-B946-8EDE-A1B98818A512}" sibTransId="{1765B7EF-EF36-1F4A-A62B-4A5B534A0DF2}"/>
    <dgm:cxn modelId="{131B42FA-E288-D646-934A-4228F2BA2B93}" type="presOf" srcId="{FC9C3B10-1998-3149-B70A-463C330BF8D5}" destId="{51DDE29B-0F20-0F48-AD75-545B8567E764}" srcOrd="0" destOrd="0" presId="urn:microsoft.com/office/officeart/2005/8/layout/vList3#4"/>
    <dgm:cxn modelId="{E039200A-E39E-AC44-B42B-592C5CE4587A}" type="presOf" srcId="{50C10FD8-FC19-4A43-B418-403715DDB80F}" destId="{F7352AB3-9CC4-FF49-9335-D2FCB5630279}" srcOrd="0" destOrd="0" presId="urn:microsoft.com/office/officeart/2005/8/layout/vList3#4"/>
    <dgm:cxn modelId="{283FE72D-A564-8844-8509-E9EBFD61BC08}" srcId="{69A03BCB-EC5C-3143-98F9-085138FCF2CD}" destId="{3C12FB7B-E564-D543-9F09-E6FB4B318444}" srcOrd="2" destOrd="0" parTransId="{9E7BDD21-E32D-8A41-B3A8-B6C5D4937165}" sibTransId="{4D3F1225-70B0-0945-AA1D-F9B8E435FC80}"/>
    <dgm:cxn modelId="{83222E15-F1E3-9A42-99B1-435C507BEB70}" type="presOf" srcId="{3C12FB7B-E564-D543-9F09-E6FB4B318444}" destId="{ECBCE01A-F9EF-3648-B6F2-9C45EEAAE324}" srcOrd="0" destOrd="0" presId="urn:microsoft.com/office/officeart/2005/8/layout/vList3#4"/>
    <dgm:cxn modelId="{29F7E9E2-3529-CD46-A658-5AE31A9D1954}" type="presOf" srcId="{2D889D88-B455-0142-8269-C986A101E82C}" destId="{3A5C3A5B-C1EA-1242-BA6D-3AFF8A6A4503}" srcOrd="0" destOrd="0" presId="urn:microsoft.com/office/officeart/2005/8/layout/vList3#4"/>
    <dgm:cxn modelId="{21818339-E8FB-2E4C-A06E-1B1ED104D546}" srcId="{69A03BCB-EC5C-3143-98F9-085138FCF2CD}" destId="{2D889D88-B455-0142-8269-C986A101E82C}" srcOrd="1" destOrd="0" parTransId="{F50B378D-FA65-C444-B80A-9B819628C956}" sibTransId="{5B93BF70-48D6-6547-84DB-DA8C9685132F}"/>
    <dgm:cxn modelId="{CE0F88EC-DD53-0840-AFA6-F17CAA374A88}" srcId="{69A03BCB-EC5C-3143-98F9-085138FCF2CD}" destId="{64A6F657-10AE-AA47-A4CB-3033F290ACAC}" srcOrd="0" destOrd="0" parTransId="{8BAED7FA-B2BD-7447-95FE-8D6D9036F3BE}" sibTransId="{11FBCA53-86E7-4341-A23E-EC6916A2DB11}"/>
    <dgm:cxn modelId="{D812815D-6852-4143-BFC6-9AF156E7F501}" srcId="{69A03BCB-EC5C-3143-98F9-085138FCF2CD}" destId="{50C10FD8-FC19-4A43-B418-403715DDB80F}" srcOrd="3" destOrd="0" parTransId="{1D57A593-8252-8D47-9D76-D66F59427CDE}" sibTransId="{7B00A6FB-D09E-F842-BEEE-7F6E88C63E47}"/>
    <dgm:cxn modelId="{9364F9A3-CA6E-9345-9AB9-96FDE6B47C50}" type="presOf" srcId="{69A03BCB-EC5C-3143-98F9-085138FCF2CD}" destId="{9BF60F55-F933-0245-B13E-3FCCD6F36B68}" srcOrd="0" destOrd="0" presId="urn:microsoft.com/office/officeart/2005/8/layout/vList3#4"/>
    <dgm:cxn modelId="{D3218661-EE9D-324C-8A84-9FAF49294D22}" type="presParOf" srcId="{9BF60F55-F933-0245-B13E-3FCCD6F36B68}" destId="{D084678D-41F0-344A-95F6-E379F4D9DEAC}" srcOrd="0" destOrd="0" presId="urn:microsoft.com/office/officeart/2005/8/layout/vList3#4"/>
    <dgm:cxn modelId="{2B780574-37D1-3949-A5CB-6C35B8FA14D2}" type="presParOf" srcId="{D084678D-41F0-344A-95F6-E379F4D9DEAC}" destId="{009C10C8-8659-624A-A21E-2B2AD071AF79}" srcOrd="0" destOrd="0" presId="urn:microsoft.com/office/officeart/2005/8/layout/vList3#4"/>
    <dgm:cxn modelId="{CE0BBA12-A71E-5146-88D2-1BFD8A7AC3A4}" type="presParOf" srcId="{D084678D-41F0-344A-95F6-E379F4D9DEAC}" destId="{545B95BA-E718-5E47-8EA8-8FBCC2713B5E}" srcOrd="1" destOrd="0" presId="urn:microsoft.com/office/officeart/2005/8/layout/vList3#4"/>
    <dgm:cxn modelId="{8882E66D-D0DA-2146-983B-784AEC2845F5}" type="presParOf" srcId="{9BF60F55-F933-0245-B13E-3FCCD6F36B68}" destId="{D7278A32-C5C1-DD46-85F7-E6E9DF38A566}" srcOrd="1" destOrd="0" presId="urn:microsoft.com/office/officeart/2005/8/layout/vList3#4"/>
    <dgm:cxn modelId="{D0E1E6AE-FE73-9E49-A10B-66C50F293E58}" type="presParOf" srcId="{9BF60F55-F933-0245-B13E-3FCCD6F36B68}" destId="{3CC60629-874D-2544-9695-772D73BCF1E9}" srcOrd="2" destOrd="0" presId="urn:microsoft.com/office/officeart/2005/8/layout/vList3#4"/>
    <dgm:cxn modelId="{2B30EE2C-69B4-E046-BE40-16B93F2FF0BC}" type="presParOf" srcId="{3CC60629-874D-2544-9695-772D73BCF1E9}" destId="{3A939D87-D3F2-914C-83F3-A532B0A7D1D5}" srcOrd="0" destOrd="0" presId="urn:microsoft.com/office/officeart/2005/8/layout/vList3#4"/>
    <dgm:cxn modelId="{77364A8C-850D-B446-B4C7-8203DBC16B04}" type="presParOf" srcId="{3CC60629-874D-2544-9695-772D73BCF1E9}" destId="{3A5C3A5B-C1EA-1242-BA6D-3AFF8A6A4503}" srcOrd="1" destOrd="0" presId="urn:microsoft.com/office/officeart/2005/8/layout/vList3#4"/>
    <dgm:cxn modelId="{01C1EF33-9E38-9A4E-9E6B-23557916CBC9}" type="presParOf" srcId="{9BF60F55-F933-0245-B13E-3FCCD6F36B68}" destId="{B579807C-9AF1-2549-A122-BBE719C90BC0}" srcOrd="3" destOrd="0" presId="urn:microsoft.com/office/officeart/2005/8/layout/vList3#4"/>
    <dgm:cxn modelId="{501F062A-FF02-124D-B6D9-D0CF95778169}" type="presParOf" srcId="{9BF60F55-F933-0245-B13E-3FCCD6F36B68}" destId="{D671593A-43C4-4047-AF30-9FB6F6EF7620}" srcOrd="4" destOrd="0" presId="urn:microsoft.com/office/officeart/2005/8/layout/vList3#4"/>
    <dgm:cxn modelId="{F2B2057A-7C48-E741-A3A5-B31A9D9E9170}" type="presParOf" srcId="{D671593A-43C4-4047-AF30-9FB6F6EF7620}" destId="{3745055C-0F1B-8C48-A6C8-F316778BB723}" srcOrd="0" destOrd="0" presId="urn:microsoft.com/office/officeart/2005/8/layout/vList3#4"/>
    <dgm:cxn modelId="{593B579C-0647-7944-95DE-EA0C8847DD57}" type="presParOf" srcId="{D671593A-43C4-4047-AF30-9FB6F6EF7620}" destId="{ECBCE01A-F9EF-3648-B6F2-9C45EEAAE324}" srcOrd="1" destOrd="0" presId="urn:microsoft.com/office/officeart/2005/8/layout/vList3#4"/>
    <dgm:cxn modelId="{A8038FC1-AB02-6E48-B73E-EB522F9630B1}" type="presParOf" srcId="{9BF60F55-F933-0245-B13E-3FCCD6F36B68}" destId="{C3B82FAE-ABD3-8C43-BB4F-B0A179879FFE}" srcOrd="5" destOrd="0" presId="urn:microsoft.com/office/officeart/2005/8/layout/vList3#4"/>
    <dgm:cxn modelId="{4ACA59EF-3BE4-C040-9098-B5709456231E}" type="presParOf" srcId="{9BF60F55-F933-0245-B13E-3FCCD6F36B68}" destId="{4DA6822E-7F64-A948-AF64-DB0AA06CBBF8}" srcOrd="6" destOrd="0" presId="urn:microsoft.com/office/officeart/2005/8/layout/vList3#4"/>
    <dgm:cxn modelId="{F1F11FA8-8BBC-D84F-BF49-F8F9A51162EE}" type="presParOf" srcId="{4DA6822E-7F64-A948-AF64-DB0AA06CBBF8}" destId="{9231EA69-165F-2742-98BF-16F2EE5796CD}" srcOrd="0" destOrd="0" presId="urn:microsoft.com/office/officeart/2005/8/layout/vList3#4"/>
    <dgm:cxn modelId="{699F0277-1DD3-B74F-AA42-D9D25833E16D}" type="presParOf" srcId="{4DA6822E-7F64-A948-AF64-DB0AA06CBBF8}" destId="{F7352AB3-9CC4-FF49-9335-D2FCB5630279}" srcOrd="1" destOrd="0" presId="urn:microsoft.com/office/officeart/2005/8/layout/vList3#4"/>
    <dgm:cxn modelId="{56EA68BB-2387-7F45-BD5D-63B22407C1D2}" type="presParOf" srcId="{9BF60F55-F933-0245-B13E-3FCCD6F36B68}" destId="{EA7516B0-D2D8-F842-935E-D17BA6DC1437}" srcOrd="7" destOrd="0" presId="urn:microsoft.com/office/officeart/2005/8/layout/vList3#4"/>
    <dgm:cxn modelId="{07C2ECBE-8D27-0846-A1BA-ADF81A6BE07D}" type="presParOf" srcId="{9BF60F55-F933-0245-B13E-3FCCD6F36B68}" destId="{94BE5D04-AAE6-DC41-9D97-4F7EB8890837}" srcOrd="8" destOrd="0" presId="urn:microsoft.com/office/officeart/2005/8/layout/vList3#4"/>
    <dgm:cxn modelId="{0C35161B-3E33-1444-8F6A-2ACFCA826D19}" type="presParOf" srcId="{94BE5D04-AAE6-DC41-9D97-4F7EB8890837}" destId="{05FA7A7F-6FE9-B941-9958-82CDCF335FB3}" srcOrd="0" destOrd="0" presId="urn:microsoft.com/office/officeart/2005/8/layout/vList3#4"/>
    <dgm:cxn modelId="{A2BF4DBA-FC85-3843-BCF9-F261C1884372}" type="presParOf" srcId="{94BE5D04-AAE6-DC41-9D97-4F7EB8890837}" destId="{51DDE29B-0F20-0F48-AD75-545B8567E76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03BCB-EC5C-3143-98F9-085138FCF2CD}" type="doc">
      <dgm:prSet loTypeId="urn:microsoft.com/office/officeart/2005/8/layout/vList3#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889D88-B455-0142-8269-C986A101E82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GB" dirty="0" smtClean="0"/>
            <a:t>Capacity building of the </a:t>
          </a:r>
          <a:r>
            <a:rPr lang="en-GB" dirty="0" smtClean="0"/>
            <a:t>SRLM </a:t>
          </a:r>
          <a:r>
            <a:rPr lang="en-GB" dirty="0" smtClean="0"/>
            <a:t>teams + Community members</a:t>
          </a:r>
          <a:endParaRPr lang="en-GB" dirty="0"/>
        </a:p>
      </dgm:t>
    </dgm:pt>
    <dgm:pt modelId="{F50B378D-FA65-C444-B80A-9B819628C956}" type="parTrans" cxnId="{21818339-E8FB-2E4C-A06E-1B1ED104D546}">
      <dgm:prSet/>
      <dgm:spPr/>
      <dgm:t>
        <a:bodyPr/>
        <a:lstStyle/>
        <a:p>
          <a:endParaRPr lang="en-GB"/>
        </a:p>
      </dgm:t>
    </dgm:pt>
    <dgm:pt modelId="{5B93BF70-48D6-6547-84DB-DA8C9685132F}" type="sibTrans" cxnId="{21818339-E8FB-2E4C-A06E-1B1ED104D546}">
      <dgm:prSet/>
      <dgm:spPr/>
      <dgm:t>
        <a:bodyPr/>
        <a:lstStyle/>
        <a:p>
          <a:endParaRPr lang="en-GB"/>
        </a:p>
      </dgm:t>
    </dgm:pt>
    <dgm:pt modelId="{3C12FB7B-E564-D543-9F09-E6FB4B318444}">
      <dgm:prSet phldrT="[Text]"/>
      <dgm:spPr>
        <a:solidFill>
          <a:srgbClr val="FFC000"/>
        </a:solidFill>
      </dgm:spPr>
      <dgm:t>
        <a:bodyPr/>
        <a:lstStyle/>
        <a:p>
          <a:pPr algn="r"/>
          <a:r>
            <a:rPr lang="en-GB" dirty="0" smtClean="0">
              <a:solidFill>
                <a:schemeClr val="tx1"/>
              </a:solidFill>
            </a:rPr>
            <a:t>Creation of a viable business model for rural tourism and homestays</a:t>
          </a:r>
          <a:endParaRPr lang="en-GB" dirty="0">
            <a:solidFill>
              <a:schemeClr val="tx1"/>
            </a:solidFill>
          </a:endParaRPr>
        </a:p>
      </dgm:t>
    </dgm:pt>
    <dgm:pt modelId="{9E7BDD21-E32D-8A41-B3A8-B6C5D4937165}" type="parTrans" cxnId="{283FE72D-A564-8844-8509-E9EBFD61BC08}">
      <dgm:prSet/>
      <dgm:spPr/>
      <dgm:t>
        <a:bodyPr/>
        <a:lstStyle/>
        <a:p>
          <a:endParaRPr lang="en-GB"/>
        </a:p>
      </dgm:t>
    </dgm:pt>
    <dgm:pt modelId="{4D3F1225-70B0-0945-AA1D-F9B8E435FC80}" type="sibTrans" cxnId="{283FE72D-A564-8844-8509-E9EBFD61BC08}">
      <dgm:prSet/>
      <dgm:spPr/>
      <dgm:t>
        <a:bodyPr/>
        <a:lstStyle/>
        <a:p>
          <a:endParaRPr lang="en-GB"/>
        </a:p>
      </dgm:t>
    </dgm:pt>
    <dgm:pt modelId="{FC9C3B10-1998-3149-B70A-463C330BF8D5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GB" dirty="0" smtClean="0">
              <a:solidFill>
                <a:schemeClr val="tx1"/>
              </a:solidFill>
            </a:rPr>
            <a:t>Development of SOPs and Capacity building protocol for the rural homestays and tourism</a:t>
          </a:r>
          <a:endParaRPr lang="en-GB" dirty="0">
            <a:solidFill>
              <a:schemeClr val="tx1"/>
            </a:solidFill>
          </a:endParaRPr>
        </a:p>
      </dgm:t>
    </dgm:pt>
    <dgm:pt modelId="{81BB85AB-1EC1-B946-8EDE-A1B98818A512}" type="parTrans" cxnId="{C01046B5-9F3B-9341-B5A1-14903DFCACE5}">
      <dgm:prSet/>
      <dgm:spPr/>
      <dgm:t>
        <a:bodyPr/>
        <a:lstStyle/>
        <a:p>
          <a:endParaRPr lang="en-GB"/>
        </a:p>
      </dgm:t>
    </dgm:pt>
    <dgm:pt modelId="{1765B7EF-EF36-1F4A-A62B-4A5B534A0DF2}" type="sibTrans" cxnId="{C01046B5-9F3B-9341-B5A1-14903DFCACE5}">
      <dgm:prSet/>
      <dgm:spPr/>
      <dgm:t>
        <a:bodyPr/>
        <a:lstStyle/>
        <a:p>
          <a:endParaRPr lang="en-GB"/>
        </a:p>
      </dgm:t>
    </dgm:pt>
    <dgm:pt modelId="{50C10FD8-FC19-4A43-B418-403715DDB80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 smtClean="0"/>
            <a:t>Implementation of the Sectoral cluster on rural homestays and rural tourism</a:t>
          </a:r>
          <a:endParaRPr lang="en-GB" dirty="0"/>
        </a:p>
      </dgm:t>
    </dgm:pt>
    <dgm:pt modelId="{1D57A593-8252-8D47-9D76-D66F59427CDE}" type="parTrans" cxnId="{D812815D-6852-4143-BFC6-9AF156E7F501}">
      <dgm:prSet/>
      <dgm:spPr/>
      <dgm:t>
        <a:bodyPr/>
        <a:lstStyle/>
        <a:p>
          <a:endParaRPr lang="en-GB"/>
        </a:p>
      </dgm:t>
    </dgm:pt>
    <dgm:pt modelId="{7B00A6FB-D09E-F842-BEEE-7F6E88C63E47}" type="sibTrans" cxnId="{D812815D-6852-4143-BFC6-9AF156E7F501}">
      <dgm:prSet/>
      <dgm:spPr/>
      <dgm:t>
        <a:bodyPr/>
        <a:lstStyle/>
        <a:p>
          <a:endParaRPr lang="en-GB"/>
        </a:p>
      </dgm:t>
    </dgm:pt>
    <dgm:pt modelId="{A6909AE5-A135-4CC8-ABED-62F435D30A2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 smtClean="0"/>
            <a:t>Marketing support to attract sustainable business volume</a:t>
          </a:r>
          <a:endParaRPr lang="en-GB" dirty="0"/>
        </a:p>
      </dgm:t>
    </dgm:pt>
    <dgm:pt modelId="{F944692B-39F3-4635-AA59-15E646B15F7D}" type="parTrans" cxnId="{E24C8507-CE6D-41AB-BCAA-D09A91830121}">
      <dgm:prSet/>
      <dgm:spPr/>
      <dgm:t>
        <a:bodyPr/>
        <a:lstStyle/>
        <a:p>
          <a:endParaRPr lang="en-US"/>
        </a:p>
      </dgm:t>
    </dgm:pt>
    <dgm:pt modelId="{8646806F-309B-4640-B021-0C12ECAB69EF}" type="sibTrans" cxnId="{E24C8507-CE6D-41AB-BCAA-D09A91830121}">
      <dgm:prSet/>
      <dgm:spPr/>
      <dgm:t>
        <a:bodyPr/>
        <a:lstStyle/>
        <a:p>
          <a:endParaRPr lang="en-US"/>
        </a:p>
      </dgm:t>
    </dgm:pt>
    <dgm:pt modelId="{9BF60F55-F933-0245-B13E-3FCCD6F36B68}" type="pres">
      <dgm:prSet presAssocID="{69A03BCB-EC5C-3143-98F9-085138FCF2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60629-874D-2544-9695-772D73BCF1E9}" type="pres">
      <dgm:prSet presAssocID="{2D889D88-B455-0142-8269-C986A101E82C}" presName="composite" presStyleCnt="0"/>
      <dgm:spPr/>
    </dgm:pt>
    <dgm:pt modelId="{3A939D87-D3F2-914C-83F3-A532B0A7D1D5}" type="pres">
      <dgm:prSet presAssocID="{2D889D88-B455-0142-8269-C986A101E82C}" presName="imgShp" presStyleLbl="fgImgPlace1" presStyleIdx="0" presStyleCnt="5" custLinFactNeighborX="-88355" custLinFactNeighborY="438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5C3A5B-C1EA-1242-BA6D-3AFF8A6A4503}" type="pres">
      <dgm:prSet presAssocID="{2D889D88-B455-0142-8269-C986A101E82C}" presName="txShp" presStyleLbl="node1" presStyleIdx="0" presStyleCnt="5" custScaleX="120494" custLinFactNeighborX="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807C-9AF1-2549-A122-BBE719C90BC0}" type="pres">
      <dgm:prSet presAssocID="{5B93BF70-48D6-6547-84DB-DA8C9685132F}" presName="spacing" presStyleCnt="0"/>
      <dgm:spPr/>
    </dgm:pt>
    <dgm:pt modelId="{D671593A-43C4-4047-AF30-9FB6F6EF7620}" type="pres">
      <dgm:prSet presAssocID="{3C12FB7B-E564-D543-9F09-E6FB4B318444}" presName="composite" presStyleCnt="0"/>
      <dgm:spPr/>
    </dgm:pt>
    <dgm:pt modelId="{3745055C-0F1B-8C48-A6C8-F316778BB723}" type="pres">
      <dgm:prSet presAssocID="{3C12FB7B-E564-D543-9F09-E6FB4B318444}" presName="imgShp" presStyleLbl="fgImgPlace1" presStyleIdx="1" presStyleCnt="5" custLinFactNeighborX="-88355" custLinFactNeighborY="43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BCE01A-F9EF-3648-B6F2-9C45EEAAE324}" type="pres">
      <dgm:prSet presAssocID="{3C12FB7B-E564-D543-9F09-E6FB4B318444}" presName="txShp" presStyleLbl="node1" presStyleIdx="1" presStyleCnt="5" custScaleX="123324" custLinFactNeighborX="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82FAE-ABD3-8C43-BB4F-B0A179879FFE}" type="pres">
      <dgm:prSet presAssocID="{4D3F1225-70B0-0945-AA1D-F9B8E435FC80}" presName="spacing" presStyleCnt="0"/>
      <dgm:spPr/>
    </dgm:pt>
    <dgm:pt modelId="{4DA6822E-7F64-A948-AF64-DB0AA06CBBF8}" type="pres">
      <dgm:prSet presAssocID="{50C10FD8-FC19-4A43-B418-403715DDB80F}" presName="composite" presStyleCnt="0"/>
      <dgm:spPr/>
    </dgm:pt>
    <dgm:pt modelId="{9231EA69-165F-2742-98BF-16F2EE5796CD}" type="pres">
      <dgm:prSet presAssocID="{50C10FD8-FC19-4A43-B418-403715DDB80F}" presName="imgShp" presStyleLbl="fgImgPlace1" presStyleIdx="2" presStyleCnt="5" custLinFactNeighborX="-88355" custLinFactNeighborY="438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352AB3-9CC4-FF49-9335-D2FCB5630279}" type="pres">
      <dgm:prSet presAssocID="{50C10FD8-FC19-4A43-B418-403715DDB80F}" presName="txShp" presStyleLbl="node1" presStyleIdx="2" presStyleCnt="5" custScaleX="119712" custLinFactNeighborX="2574" custLinFactNeighborY="1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16B0-D2D8-F842-935E-D17BA6DC1437}" type="pres">
      <dgm:prSet presAssocID="{7B00A6FB-D09E-F842-BEEE-7F6E88C63E47}" presName="spacing" presStyleCnt="0"/>
      <dgm:spPr/>
    </dgm:pt>
    <dgm:pt modelId="{94BE5D04-AAE6-DC41-9D97-4F7EB8890837}" type="pres">
      <dgm:prSet presAssocID="{FC9C3B10-1998-3149-B70A-463C330BF8D5}" presName="composite" presStyleCnt="0"/>
      <dgm:spPr/>
    </dgm:pt>
    <dgm:pt modelId="{05FA7A7F-6FE9-B941-9958-82CDCF335FB3}" type="pres">
      <dgm:prSet presAssocID="{FC9C3B10-1998-3149-B70A-463C330BF8D5}" presName="imgShp" presStyleLbl="fgImgPlace1" presStyleIdx="3" presStyleCnt="5" custLinFactNeighborX="-88355" custLinFactNeighborY="438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DDE29B-0F20-0F48-AD75-545B8567E764}" type="pres">
      <dgm:prSet presAssocID="{FC9C3B10-1998-3149-B70A-463C330BF8D5}" presName="txShp" presStyleLbl="node1" presStyleIdx="3" presStyleCnt="5" custScaleX="120932" custLinFactNeighborX="1372" custLinFactNeighborY="-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08C5C-3CB2-4699-A38F-540865FEA911}" type="pres">
      <dgm:prSet presAssocID="{1765B7EF-EF36-1F4A-A62B-4A5B534A0DF2}" presName="spacing" presStyleCnt="0"/>
      <dgm:spPr/>
    </dgm:pt>
    <dgm:pt modelId="{CCF9288F-106B-4A50-A10C-9CE2632F74B0}" type="pres">
      <dgm:prSet presAssocID="{A6909AE5-A135-4CC8-ABED-62F435D30A2E}" presName="composite" presStyleCnt="0"/>
      <dgm:spPr/>
    </dgm:pt>
    <dgm:pt modelId="{75171D50-F7BF-4D34-A2C8-A73706361518}" type="pres">
      <dgm:prSet presAssocID="{A6909AE5-A135-4CC8-ABED-62F435D30A2E}" presName="imgShp" presStyleLbl="fgImgPlace1" presStyleIdx="4" presStyleCnt="5" custLinFactNeighborX="-88355" custLinFactNeighborY="438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297B6C-4ECF-4C88-8532-01FBCBCA9C5D}" type="pres">
      <dgm:prSet presAssocID="{A6909AE5-A135-4CC8-ABED-62F435D30A2E}" presName="txShp" presStyleLbl="node1" presStyleIdx="4" presStyleCnt="5" custScaleX="121428" custLinFactNeighborX="1073" custLinFactNeighborY="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C8507-CE6D-41AB-BCAA-D09A91830121}" srcId="{69A03BCB-EC5C-3143-98F9-085138FCF2CD}" destId="{A6909AE5-A135-4CC8-ABED-62F435D30A2E}" srcOrd="4" destOrd="0" parTransId="{F944692B-39F3-4635-AA59-15E646B15F7D}" sibTransId="{8646806F-309B-4640-B021-0C12ECAB69EF}"/>
    <dgm:cxn modelId="{B8F413BE-ADE6-4835-9762-4E1C7268C8A5}" type="presOf" srcId="{A6909AE5-A135-4CC8-ABED-62F435D30A2E}" destId="{76297B6C-4ECF-4C88-8532-01FBCBCA9C5D}" srcOrd="0" destOrd="0" presId="urn:microsoft.com/office/officeart/2005/8/layout/vList3#5"/>
    <dgm:cxn modelId="{C01046B5-9F3B-9341-B5A1-14903DFCACE5}" srcId="{69A03BCB-EC5C-3143-98F9-085138FCF2CD}" destId="{FC9C3B10-1998-3149-B70A-463C330BF8D5}" srcOrd="3" destOrd="0" parTransId="{81BB85AB-1EC1-B946-8EDE-A1B98818A512}" sibTransId="{1765B7EF-EF36-1F4A-A62B-4A5B534A0DF2}"/>
    <dgm:cxn modelId="{131B42FA-E288-D646-934A-4228F2BA2B93}" type="presOf" srcId="{FC9C3B10-1998-3149-B70A-463C330BF8D5}" destId="{51DDE29B-0F20-0F48-AD75-545B8567E764}" srcOrd="0" destOrd="0" presId="urn:microsoft.com/office/officeart/2005/8/layout/vList3#5"/>
    <dgm:cxn modelId="{E039200A-E39E-AC44-B42B-592C5CE4587A}" type="presOf" srcId="{50C10FD8-FC19-4A43-B418-403715DDB80F}" destId="{F7352AB3-9CC4-FF49-9335-D2FCB5630279}" srcOrd="0" destOrd="0" presId="urn:microsoft.com/office/officeart/2005/8/layout/vList3#5"/>
    <dgm:cxn modelId="{283FE72D-A564-8844-8509-E9EBFD61BC08}" srcId="{69A03BCB-EC5C-3143-98F9-085138FCF2CD}" destId="{3C12FB7B-E564-D543-9F09-E6FB4B318444}" srcOrd="1" destOrd="0" parTransId="{9E7BDD21-E32D-8A41-B3A8-B6C5D4937165}" sibTransId="{4D3F1225-70B0-0945-AA1D-F9B8E435FC80}"/>
    <dgm:cxn modelId="{29F7E9E2-3529-CD46-A658-5AE31A9D1954}" type="presOf" srcId="{2D889D88-B455-0142-8269-C986A101E82C}" destId="{3A5C3A5B-C1EA-1242-BA6D-3AFF8A6A4503}" srcOrd="0" destOrd="0" presId="urn:microsoft.com/office/officeart/2005/8/layout/vList3#5"/>
    <dgm:cxn modelId="{83222E15-F1E3-9A42-99B1-435C507BEB70}" type="presOf" srcId="{3C12FB7B-E564-D543-9F09-E6FB4B318444}" destId="{ECBCE01A-F9EF-3648-B6F2-9C45EEAAE324}" srcOrd="0" destOrd="0" presId="urn:microsoft.com/office/officeart/2005/8/layout/vList3#5"/>
    <dgm:cxn modelId="{21818339-E8FB-2E4C-A06E-1B1ED104D546}" srcId="{69A03BCB-EC5C-3143-98F9-085138FCF2CD}" destId="{2D889D88-B455-0142-8269-C986A101E82C}" srcOrd="0" destOrd="0" parTransId="{F50B378D-FA65-C444-B80A-9B819628C956}" sibTransId="{5B93BF70-48D6-6547-84DB-DA8C9685132F}"/>
    <dgm:cxn modelId="{D812815D-6852-4143-BFC6-9AF156E7F501}" srcId="{69A03BCB-EC5C-3143-98F9-085138FCF2CD}" destId="{50C10FD8-FC19-4A43-B418-403715DDB80F}" srcOrd="2" destOrd="0" parTransId="{1D57A593-8252-8D47-9D76-D66F59427CDE}" sibTransId="{7B00A6FB-D09E-F842-BEEE-7F6E88C63E47}"/>
    <dgm:cxn modelId="{9364F9A3-CA6E-9345-9AB9-96FDE6B47C50}" type="presOf" srcId="{69A03BCB-EC5C-3143-98F9-085138FCF2CD}" destId="{9BF60F55-F933-0245-B13E-3FCCD6F36B68}" srcOrd="0" destOrd="0" presId="urn:microsoft.com/office/officeart/2005/8/layout/vList3#5"/>
    <dgm:cxn modelId="{D0E1E6AE-FE73-9E49-A10B-66C50F293E58}" type="presParOf" srcId="{9BF60F55-F933-0245-B13E-3FCCD6F36B68}" destId="{3CC60629-874D-2544-9695-772D73BCF1E9}" srcOrd="0" destOrd="0" presId="urn:microsoft.com/office/officeart/2005/8/layout/vList3#5"/>
    <dgm:cxn modelId="{2B30EE2C-69B4-E046-BE40-16B93F2FF0BC}" type="presParOf" srcId="{3CC60629-874D-2544-9695-772D73BCF1E9}" destId="{3A939D87-D3F2-914C-83F3-A532B0A7D1D5}" srcOrd="0" destOrd="0" presId="urn:microsoft.com/office/officeart/2005/8/layout/vList3#5"/>
    <dgm:cxn modelId="{77364A8C-850D-B446-B4C7-8203DBC16B04}" type="presParOf" srcId="{3CC60629-874D-2544-9695-772D73BCF1E9}" destId="{3A5C3A5B-C1EA-1242-BA6D-3AFF8A6A4503}" srcOrd="1" destOrd="0" presId="urn:microsoft.com/office/officeart/2005/8/layout/vList3#5"/>
    <dgm:cxn modelId="{01C1EF33-9E38-9A4E-9E6B-23557916CBC9}" type="presParOf" srcId="{9BF60F55-F933-0245-B13E-3FCCD6F36B68}" destId="{B579807C-9AF1-2549-A122-BBE719C90BC0}" srcOrd="1" destOrd="0" presId="urn:microsoft.com/office/officeart/2005/8/layout/vList3#5"/>
    <dgm:cxn modelId="{501F062A-FF02-124D-B6D9-D0CF95778169}" type="presParOf" srcId="{9BF60F55-F933-0245-B13E-3FCCD6F36B68}" destId="{D671593A-43C4-4047-AF30-9FB6F6EF7620}" srcOrd="2" destOrd="0" presId="urn:microsoft.com/office/officeart/2005/8/layout/vList3#5"/>
    <dgm:cxn modelId="{F2B2057A-7C48-E741-A3A5-B31A9D9E9170}" type="presParOf" srcId="{D671593A-43C4-4047-AF30-9FB6F6EF7620}" destId="{3745055C-0F1B-8C48-A6C8-F316778BB723}" srcOrd="0" destOrd="0" presId="urn:microsoft.com/office/officeart/2005/8/layout/vList3#5"/>
    <dgm:cxn modelId="{593B579C-0647-7944-95DE-EA0C8847DD57}" type="presParOf" srcId="{D671593A-43C4-4047-AF30-9FB6F6EF7620}" destId="{ECBCE01A-F9EF-3648-B6F2-9C45EEAAE324}" srcOrd="1" destOrd="0" presId="urn:microsoft.com/office/officeart/2005/8/layout/vList3#5"/>
    <dgm:cxn modelId="{A8038FC1-AB02-6E48-B73E-EB522F9630B1}" type="presParOf" srcId="{9BF60F55-F933-0245-B13E-3FCCD6F36B68}" destId="{C3B82FAE-ABD3-8C43-BB4F-B0A179879FFE}" srcOrd="3" destOrd="0" presId="urn:microsoft.com/office/officeart/2005/8/layout/vList3#5"/>
    <dgm:cxn modelId="{4ACA59EF-3BE4-C040-9098-B5709456231E}" type="presParOf" srcId="{9BF60F55-F933-0245-B13E-3FCCD6F36B68}" destId="{4DA6822E-7F64-A948-AF64-DB0AA06CBBF8}" srcOrd="4" destOrd="0" presId="urn:microsoft.com/office/officeart/2005/8/layout/vList3#5"/>
    <dgm:cxn modelId="{F1F11FA8-8BBC-D84F-BF49-F8F9A51162EE}" type="presParOf" srcId="{4DA6822E-7F64-A948-AF64-DB0AA06CBBF8}" destId="{9231EA69-165F-2742-98BF-16F2EE5796CD}" srcOrd="0" destOrd="0" presId="urn:microsoft.com/office/officeart/2005/8/layout/vList3#5"/>
    <dgm:cxn modelId="{699F0277-1DD3-B74F-AA42-D9D25833E16D}" type="presParOf" srcId="{4DA6822E-7F64-A948-AF64-DB0AA06CBBF8}" destId="{F7352AB3-9CC4-FF49-9335-D2FCB5630279}" srcOrd="1" destOrd="0" presId="urn:microsoft.com/office/officeart/2005/8/layout/vList3#5"/>
    <dgm:cxn modelId="{56EA68BB-2387-7F45-BD5D-63B22407C1D2}" type="presParOf" srcId="{9BF60F55-F933-0245-B13E-3FCCD6F36B68}" destId="{EA7516B0-D2D8-F842-935E-D17BA6DC1437}" srcOrd="5" destOrd="0" presId="urn:microsoft.com/office/officeart/2005/8/layout/vList3#5"/>
    <dgm:cxn modelId="{07C2ECBE-8D27-0846-A1BA-ADF81A6BE07D}" type="presParOf" srcId="{9BF60F55-F933-0245-B13E-3FCCD6F36B68}" destId="{94BE5D04-AAE6-DC41-9D97-4F7EB8890837}" srcOrd="6" destOrd="0" presId="urn:microsoft.com/office/officeart/2005/8/layout/vList3#5"/>
    <dgm:cxn modelId="{0C35161B-3E33-1444-8F6A-2ACFCA826D19}" type="presParOf" srcId="{94BE5D04-AAE6-DC41-9D97-4F7EB8890837}" destId="{05FA7A7F-6FE9-B941-9958-82CDCF335FB3}" srcOrd="0" destOrd="0" presId="urn:microsoft.com/office/officeart/2005/8/layout/vList3#5"/>
    <dgm:cxn modelId="{A2BF4DBA-FC85-3843-BCF9-F261C1884372}" type="presParOf" srcId="{94BE5D04-AAE6-DC41-9D97-4F7EB8890837}" destId="{51DDE29B-0F20-0F48-AD75-545B8567E764}" srcOrd="1" destOrd="0" presId="urn:microsoft.com/office/officeart/2005/8/layout/vList3#5"/>
    <dgm:cxn modelId="{1040E24A-A32B-4DAA-A706-CE555B8901D9}" type="presParOf" srcId="{9BF60F55-F933-0245-B13E-3FCCD6F36B68}" destId="{EC008C5C-3CB2-4699-A38F-540865FEA911}" srcOrd="7" destOrd="0" presId="urn:microsoft.com/office/officeart/2005/8/layout/vList3#5"/>
    <dgm:cxn modelId="{5670B9EB-50D3-464A-A9BA-6A0B22BDE063}" type="presParOf" srcId="{9BF60F55-F933-0245-B13E-3FCCD6F36B68}" destId="{CCF9288F-106B-4A50-A10C-9CE2632F74B0}" srcOrd="8" destOrd="0" presId="urn:microsoft.com/office/officeart/2005/8/layout/vList3#5"/>
    <dgm:cxn modelId="{D35446B0-57D6-43CC-94E5-5292CA4CB3EC}" type="presParOf" srcId="{CCF9288F-106B-4A50-A10C-9CE2632F74B0}" destId="{75171D50-F7BF-4D34-A2C8-A73706361518}" srcOrd="0" destOrd="0" presId="urn:microsoft.com/office/officeart/2005/8/layout/vList3#5"/>
    <dgm:cxn modelId="{C578CE0C-F96F-42CF-BD16-CD19E76F2999}" type="presParOf" srcId="{CCF9288F-106B-4A50-A10C-9CE2632F74B0}" destId="{76297B6C-4ECF-4C88-8532-01FBCBCA9C5D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03BCB-EC5C-3143-98F9-085138FCF2CD}" type="doc">
      <dgm:prSet loTypeId="urn:microsoft.com/office/officeart/2005/8/layout/vList3#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889D88-B455-0142-8269-C986A101E82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GB" dirty="0" smtClean="0"/>
            <a:t>Enterprises are funded by loans</a:t>
          </a:r>
          <a:endParaRPr lang="en-GB" dirty="0"/>
        </a:p>
      </dgm:t>
    </dgm:pt>
    <dgm:pt modelId="{F50B378D-FA65-C444-B80A-9B819628C956}" type="parTrans" cxnId="{21818339-E8FB-2E4C-A06E-1B1ED104D546}">
      <dgm:prSet/>
      <dgm:spPr/>
      <dgm:t>
        <a:bodyPr/>
        <a:lstStyle/>
        <a:p>
          <a:endParaRPr lang="en-GB"/>
        </a:p>
      </dgm:t>
    </dgm:pt>
    <dgm:pt modelId="{5B93BF70-48D6-6547-84DB-DA8C9685132F}" type="sibTrans" cxnId="{21818339-E8FB-2E4C-A06E-1B1ED104D546}">
      <dgm:prSet/>
      <dgm:spPr/>
      <dgm:t>
        <a:bodyPr/>
        <a:lstStyle/>
        <a:p>
          <a:endParaRPr lang="en-GB"/>
        </a:p>
      </dgm:t>
    </dgm:pt>
    <dgm:pt modelId="{3C12FB7B-E564-D543-9F09-E6FB4B318444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Enterprises have to be financially viable</a:t>
          </a:r>
          <a:endParaRPr lang="en-GB" dirty="0">
            <a:solidFill>
              <a:schemeClr val="tx1"/>
            </a:solidFill>
          </a:endParaRPr>
        </a:p>
      </dgm:t>
    </dgm:pt>
    <dgm:pt modelId="{9E7BDD21-E32D-8A41-B3A8-B6C5D4937165}" type="parTrans" cxnId="{283FE72D-A564-8844-8509-E9EBFD61BC08}">
      <dgm:prSet/>
      <dgm:spPr/>
      <dgm:t>
        <a:bodyPr/>
        <a:lstStyle/>
        <a:p>
          <a:endParaRPr lang="en-GB"/>
        </a:p>
      </dgm:t>
    </dgm:pt>
    <dgm:pt modelId="{4D3F1225-70B0-0945-AA1D-F9B8E435FC80}" type="sibTrans" cxnId="{283FE72D-A564-8844-8509-E9EBFD61BC08}">
      <dgm:prSet/>
      <dgm:spPr/>
      <dgm:t>
        <a:bodyPr/>
        <a:lstStyle/>
        <a:p>
          <a:endParaRPr lang="en-GB"/>
        </a:p>
      </dgm:t>
    </dgm:pt>
    <dgm:pt modelId="{FC9C3B10-1998-3149-B70A-463C330BF8D5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GB" dirty="0" smtClean="0">
              <a:solidFill>
                <a:schemeClr val="tx1"/>
              </a:solidFill>
            </a:rPr>
            <a:t>Partnerships required for Capacity building, Design, and Market linkages </a:t>
          </a:r>
          <a:endParaRPr lang="en-GB" dirty="0">
            <a:solidFill>
              <a:schemeClr val="tx1"/>
            </a:solidFill>
          </a:endParaRPr>
        </a:p>
      </dgm:t>
    </dgm:pt>
    <dgm:pt modelId="{81BB85AB-1EC1-B946-8EDE-A1B98818A512}" type="parTrans" cxnId="{C01046B5-9F3B-9341-B5A1-14903DFCACE5}">
      <dgm:prSet/>
      <dgm:spPr/>
      <dgm:t>
        <a:bodyPr/>
        <a:lstStyle/>
        <a:p>
          <a:endParaRPr lang="en-GB"/>
        </a:p>
      </dgm:t>
    </dgm:pt>
    <dgm:pt modelId="{1765B7EF-EF36-1F4A-A62B-4A5B534A0DF2}" type="sibTrans" cxnId="{C01046B5-9F3B-9341-B5A1-14903DFCACE5}">
      <dgm:prSet/>
      <dgm:spPr/>
      <dgm:t>
        <a:bodyPr/>
        <a:lstStyle/>
        <a:p>
          <a:endParaRPr lang="en-GB"/>
        </a:p>
      </dgm:t>
    </dgm:pt>
    <dgm:pt modelId="{50C10FD8-FC19-4A43-B418-403715DDB80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dirty="0" smtClean="0"/>
            <a:t>Individual subsidy, if needed for viability gap funding, has to be arranged from convergence</a:t>
          </a:r>
          <a:endParaRPr lang="en-GB" dirty="0"/>
        </a:p>
      </dgm:t>
    </dgm:pt>
    <dgm:pt modelId="{1D57A593-8252-8D47-9D76-D66F59427CDE}" type="parTrans" cxnId="{D812815D-6852-4143-BFC6-9AF156E7F501}">
      <dgm:prSet/>
      <dgm:spPr/>
      <dgm:t>
        <a:bodyPr/>
        <a:lstStyle/>
        <a:p>
          <a:endParaRPr lang="en-GB"/>
        </a:p>
      </dgm:t>
    </dgm:pt>
    <dgm:pt modelId="{7B00A6FB-D09E-F842-BEEE-7F6E88C63E47}" type="sibTrans" cxnId="{D812815D-6852-4143-BFC6-9AF156E7F501}">
      <dgm:prSet/>
      <dgm:spPr/>
      <dgm:t>
        <a:bodyPr/>
        <a:lstStyle/>
        <a:p>
          <a:endParaRPr lang="en-GB"/>
        </a:p>
      </dgm:t>
    </dgm:pt>
    <dgm:pt modelId="{64A6F657-10AE-AA47-A4CB-3033F290ACAC}">
      <dgm:prSet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No individual Subsidy</a:t>
          </a:r>
          <a:endParaRPr lang="en-US" dirty="0">
            <a:solidFill>
              <a:schemeClr val="tx1"/>
            </a:solidFill>
          </a:endParaRPr>
        </a:p>
      </dgm:t>
    </dgm:pt>
    <dgm:pt modelId="{8BAED7FA-B2BD-7447-95FE-8D6D9036F3BE}" type="parTrans" cxnId="{CE0F88EC-DD53-0840-AFA6-F17CAA374A88}">
      <dgm:prSet/>
      <dgm:spPr/>
      <dgm:t>
        <a:bodyPr/>
        <a:lstStyle/>
        <a:p>
          <a:endParaRPr lang="en-GB"/>
        </a:p>
      </dgm:t>
    </dgm:pt>
    <dgm:pt modelId="{11FBCA53-86E7-4341-A23E-EC6916A2DB11}" type="sibTrans" cxnId="{CE0F88EC-DD53-0840-AFA6-F17CAA374A88}">
      <dgm:prSet/>
      <dgm:spPr/>
      <dgm:t>
        <a:bodyPr/>
        <a:lstStyle/>
        <a:p>
          <a:endParaRPr lang="en-GB"/>
        </a:p>
      </dgm:t>
    </dgm:pt>
    <dgm:pt modelId="{9BF60F55-F933-0245-B13E-3FCCD6F36B68}" type="pres">
      <dgm:prSet presAssocID="{69A03BCB-EC5C-3143-98F9-085138FCF2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4678D-41F0-344A-95F6-E379F4D9DEAC}" type="pres">
      <dgm:prSet presAssocID="{64A6F657-10AE-AA47-A4CB-3033F290ACAC}" presName="composite" presStyleCnt="0"/>
      <dgm:spPr/>
    </dgm:pt>
    <dgm:pt modelId="{009C10C8-8659-624A-A21E-2B2AD071AF79}" type="pres">
      <dgm:prSet presAssocID="{64A6F657-10AE-AA47-A4CB-3033F290ACAC}" presName="imgShp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45B95BA-E718-5E47-8EA8-8FBCC2713B5E}" type="pres">
      <dgm:prSet presAssocID="{64A6F657-10AE-AA47-A4CB-3033F290AC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78A32-C5C1-DD46-85F7-E6E9DF38A566}" type="pres">
      <dgm:prSet presAssocID="{11FBCA53-86E7-4341-A23E-EC6916A2DB11}" presName="spacing" presStyleCnt="0"/>
      <dgm:spPr/>
    </dgm:pt>
    <dgm:pt modelId="{3CC60629-874D-2544-9695-772D73BCF1E9}" type="pres">
      <dgm:prSet presAssocID="{2D889D88-B455-0142-8269-C986A101E82C}" presName="composite" presStyleCnt="0"/>
      <dgm:spPr/>
    </dgm:pt>
    <dgm:pt modelId="{3A939D87-D3F2-914C-83F3-A532B0A7D1D5}" type="pres">
      <dgm:prSet presAssocID="{2D889D88-B455-0142-8269-C986A101E82C}" presName="imgShp" presStyleLbl="fgImgPlace1" presStyleIdx="1" presStyleCnt="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A5C3A5B-C1EA-1242-BA6D-3AFF8A6A4503}" type="pres">
      <dgm:prSet presAssocID="{2D889D88-B455-0142-8269-C986A101E82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9807C-9AF1-2549-A122-BBE719C90BC0}" type="pres">
      <dgm:prSet presAssocID="{5B93BF70-48D6-6547-84DB-DA8C9685132F}" presName="spacing" presStyleCnt="0"/>
      <dgm:spPr/>
    </dgm:pt>
    <dgm:pt modelId="{D671593A-43C4-4047-AF30-9FB6F6EF7620}" type="pres">
      <dgm:prSet presAssocID="{3C12FB7B-E564-D543-9F09-E6FB4B318444}" presName="composite" presStyleCnt="0"/>
      <dgm:spPr/>
    </dgm:pt>
    <dgm:pt modelId="{3745055C-0F1B-8C48-A6C8-F316778BB723}" type="pres">
      <dgm:prSet presAssocID="{3C12FB7B-E564-D543-9F09-E6FB4B318444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CBCE01A-F9EF-3648-B6F2-9C45EEAAE324}" type="pres">
      <dgm:prSet presAssocID="{3C12FB7B-E564-D543-9F09-E6FB4B31844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82FAE-ABD3-8C43-BB4F-B0A179879FFE}" type="pres">
      <dgm:prSet presAssocID="{4D3F1225-70B0-0945-AA1D-F9B8E435FC80}" presName="spacing" presStyleCnt="0"/>
      <dgm:spPr/>
    </dgm:pt>
    <dgm:pt modelId="{4DA6822E-7F64-A948-AF64-DB0AA06CBBF8}" type="pres">
      <dgm:prSet presAssocID="{50C10FD8-FC19-4A43-B418-403715DDB80F}" presName="composite" presStyleCnt="0"/>
      <dgm:spPr/>
    </dgm:pt>
    <dgm:pt modelId="{9231EA69-165F-2742-98BF-16F2EE5796CD}" type="pres">
      <dgm:prSet presAssocID="{50C10FD8-FC19-4A43-B418-403715DDB80F}" presName="imgShp" presStyleLbl="fgImgPlace1" presStyleIdx="3" presStyleCnt="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7352AB3-9CC4-FF49-9335-D2FCB5630279}" type="pres">
      <dgm:prSet presAssocID="{50C10FD8-FC19-4A43-B418-403715DDB80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16B0-D2D8-F842-935E-D17BA6DC1437}" type="pres">
      <dgm:prSet presAssocID="{7B00A6FB-D09E-F842-BEEE-7F6E88C63E47}" presName="spacing" presStyleCnt="0"/>
      <dgm:spPr/>
    </dgm:pt>
    <dgm:pt modelId="{94BE5D04-AAE6-DC41-9D97-4F7EB8890837}" type="pres">
      <dgm:prSet presAssocID="{FC9C3B10-1998-3149-B70A-463C330BF8D5}" presName="composite" presStyleCnt="0"/>
      <dgm:spPr/>
    </dgm:pt>
    <dgm:pt modelId="{05FA7A7F-6FE9-B941-9958-82CDCF335FB3}" type="pres">
      <dgm:prSet presAssocID="{FC9C3B10-1998-3149-B70A-463C330BF8D5}" presName="imgShp" presStyleLbl="fgImgPlace1" presStyleIdx="4" presStyleCnt="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1DDE29B-0F20-0F48-AD75-545B8567E764}" type="pres">
      <dgm:prSet presAssocID="{FC9C3B10-1998-3149-B70A-463C330BF8D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FAC7D-CD74-8E4B-A2A9-8A6DAA4FED20}" type="presOf" srcId="{64A6F657-10AE-AA47-A4CB-3033F290ACAC}" destId="{545B95BA-E718-5E47-8EA8-8FBCC2713B5E}" srcOrd="0" destOrd="0" presId="urn:microsoft.com/office/officeart/2005/8/layout/vList3#6"/>
    <dgm:cxn modelId="{C01046B5-9F3B-9341-B5A1-14903DFCACE5}" srcId="{69A03BCB-EC5C-3143-98F9-085138FCF2CD}" destId="{FC9C3B10-1998-3149-B70A-463C330BF8D5}" srcOrd="4" destOrd="0" parTransId="{81BB85AB-1EC1-B946-8EDE-A1B98818A512}" sibTransId="{1765B7EF-EF36-1F4A-A62B-4A5B534A0DF2}"/>
    <dgm:cxn modelId="{131B42FA-E288-D646-934A-4228F2BA2B93}" type="presOf" srcId="{FC9C3B10-1998-3149-B70A-463C330BF8D5}" destId="{51DDE29B-0F20-0F48-AD75-545B8567E764}" srcOrd="0" destOrd="0" presId="urn:microsoft.com/office/officeart/2005/8/layout/vList3#6"/>
    <dgm:cxn modelId="{E039200A-E39E-AC44-B42B-592C5CE4587A}" type="presOf" srcId="{50C10FD8-FC19-4A43-B418-403715DDB80F}" destId="{F7352AB3-9CC4-FF49-9335-D2FCB5630279}" srcOrd="0" destOrd="0" presId="urn:microsoft.com/office/officeart/2005/8/layout/vList3#6"/>
    <dgm:cxn modelId="{283FE72D-A564-8844-8509-E9EBFD61BC08}" srcId="{69A03BCB-EC5C-3143-98F9-085138FCF2CD}" destId="{3C12FB7B-E564-D543-9F09-E6FB4B318444}" srcOrd="2" destOrd="0" parTransId="{9E7BDD21-E32D-8A41-B3A8-B6C5D4937165}" sibTransId="{4D3F1225-70B0-0945-AA1D-F9B8E435FC80}"/>
    <dgm:cxn modelId="{83222E15-F1E3-9A42-99B1-435C507BEB70}" type="presOf" srcId="{3C12FB7B-E564-D543-9F09-E6FB4B318444}" destId="{ECBCE01A-F9EF-3648-B6F2-9C45EEAAE324}" srcOrd="0" destOrd="0" presId="urn:microsoft.com/office/officeart/2005/8/layout/vList3#6"/>
    <dgm:cxn modelId="{29F7E9E2-3529-CD46-A658-5AE31A9D1954}" type="presOf" srcId="{2D889D88-B455-0142-8269-C986A101E82C}" destId="{3A5C3A5B-C1EA-1242-BA6D-3AFF8A6A4503}" srcOrd="0" destOrd="0" presId="urn:microsoft.com/office/officeart/2005/8/layout/vList3#6"/>
    <dgm:cxn modelId="{21818339-E8FB-2E4C-A06E-1B1ED104D546}" srcId="{69A03BCB-EC5C-3143-98F9-085138FCF2CD}" destId="{2D889D88-B455-0142-8269-C986A101E82C}" srcOrd="1" destOrd="0" parTransId="{F50B378D-FA65-C444-B80A-9B819628C956}" sibTransId="{5B93BF70-48D6-6547-84DB-DA8C9685132F}"/>
    <dgm:cxn modelId="{CE0F88EC-DD53-0840-AFA6-F17CAA374A88}" srcId="{69A03BCB-EC5C-3143-98F9-085138FCF2CD}" destId="{64A6F657-10AE-AA47-A4CB-3033F290ACAC}" srcOrd="0" destOrd="0" parTransId="{8BAED7FA-B2BD-7447-95FE-8D6D9036F3BE}" sibTransId="{11FBCA53-86E7-4341-A23E-EC6916A2DB11}"/>
    <dgm:cxn modelId="{D812815D-6852-4143-BFC6-9AF156E7F501}" srcId="{69A03BCB-EC5C-3143-98F9-085138FCF2CD}" destId="{50C10FD8-FC19-4A43-B418-403715DDB80F}" srcOrd="3" destOrd="0" parTransId="{1D57A593-8252-8D47-9D76-D66F59427CDE}" sibTransId="{7B00A6FB-D09E-F842-BEEE-7F6E88C63E47}"/>
    <dgm:cxn modelId="{9364F9A3-CA6E-9345-9AB9-96FDE6B47C50}" type="presOf" srcId="{69A03BCB-EC5C-3143-98F9-085138FCF2CD}" destId="{9BF60F55-F933-0245-B13E-3FCCD6F36B68}" srcOrd="0" destOrd="0" presId="urn:microsoft.com/office/officeart/2005/8/layout/vList3#6"/>
    <dgm:cxn modelId="{D3218661-EE9D-324C-8A84-9FAF49294D22}" type="presParOf" srcId="{9BF60F55-F933-0245-B13E-3FCCD6F36B68}" destId="{D084678D-41F0-344A-95F6-E379F4D9DEAC}" srcOrd="0" destOrd="0" presId="urn:microsoft.com/office/officeart/2005/8/layout/vList3#6"/>
    <dgm:cxn modelId="{2B780574-37D1-3949-A5CB-6C35B8FA14D2}" type="presParOf" srcId="{D084678D-41F0-344A-95F6-E379F4D9DEAC}" destId="{009C10C8-8659-624A-A21E-2B2AD071AF79}" srcOrd="0" destOrd="0" presId="urn:microsoft.com/office/officeart/2005/8/layout/vList3#6"/>
    <dgm:cxn modelId="{CE0BBA12-A71E-5146-88D2-1BFD8A7AC3A4}" type="presParOf" srcId="{D084678D-41F0-344A-95F6-E379F4D9DEAC}" destId="{545B95BA-E718-5E47-8EA8-8FBCC2713B5E}" srcOrd="1" destOrd="0" presId="urn:microsoft.com/office/officeart/2005/8/layout/vList3#6"/>
    <dgm:cxn modelId="{8882E66D-D0DA-2146-983B-784AEC2845F5}" type="presParOf" srcId="{9BF60F55-F933-0245-B13E-3FCCD6F36B68}" destId="{D7278A32-C5C1-DD46-85F7-E6E9DF38A566}" srcOrd="1" destOrd="0" presId="urn:microsoft.com/office/officeart/2005/8/layout/vList3#6"/>
    <dgm:cxn modelId="{D0E1E6AE-FE73-9E49-A10B-66C50F293E58}" type="presParOf" srcId="{9BF60F55-F933-0245-B13E-3FCCD6F36B68}" destId="{3CC60629-874D-2544-9695-772D73BCF1E9}" srcOrd="2" destOrd="0" presId="urn:microsoft.com/office/officeart/2005/8/layout/vList3#6"/>
    <dgm:cxn modelId="{2B30EE2C-69B4-E046-BE40-16B93F2FF0BC}" type="presParOf" srcId="{3CC60629-874D-2544-9695-772D73BCF1E9}" destId="{3A939D87-D3F2-914C-83F3-A532B0A7D1D5}" srcOrd="0" destOrd="0" presId="urn:microsoft.com/office/officeart/2005/8/layout/vList3#6"/>
    <dgm:cxn modelId="{77364A8C-850D-B446-B4C7-8203DBC16B04}" type="presParOf" srcId="{3CC60629-874D-2544-9695-772D73BCF1E9}" destId="{3A5C3A5B-C1EA-1242-BA6D-3AFF8A6A4503}" srcOrd="1" destOrd="0" presId="urn:microsoft.com/office/officeart/2005/8/layout/vList3#6"/>
    <dgm:cxn modelId="{01C1EF33-9E38-9A4E-9E6B-23557916CBC9}" type="presParOf" srcId="{9BF60F55-F933-0245-B13E-3FCCD6F36B68}" destId="{B579807C-9AF1-2549-A122-BBE719C90BC0}" srcOrd="3" destOrd="0" presId="urn:microsoft.com/office/officeart/2005/8/layout/vList3#6"/>
    <dgm:cxn modelId="{501F062A-FF02-124D-B6D9-D0CF95778169}" type="presParOf" srcId="{9BF60F55-F933-0245-B13E-3FCCD6F36B68}" destId="{D671593A-43C4-4047-AF30-9FB6F6EF7620}" srcOrd="4" destOrd="0" presId="urn:microsoft.com/office/officeart/2005/8/layout/vList3#6"/>
    <dgm:cxn modelId="{F2B2057A-7C48-E741-A3A5-B31A9D9E9170}" type="presParOf" srcId="{D671593A-43C4-4047-AF30-9FB6F6EF7620}" destId="{3745055C-0F1B-8C48-A6C8-F316778BB723}" srcOrd="0" destOrd="0" presId="urn:microsoft.com/office/officeart/2005/8/layout/vList3#6"/>
    <dgm:cxn modelId="{593B579C-0647-7944-95DE-EA0C8847DD57}" type="presParOf" srcId="{D671593A-43C4-4047-AF30-9FB6F6EF7620}" destId="{ECBCE01A-F9EF-3648-B6F2-9C45EEAAE324}" srcOrd="1" destOrd="0" presId="urn:microsoft.com/office/officeart/2005/8/layout/vList3#6"/>
    <dgm:cxn modelId="{A8038FC1-AB02-6E48-B73E-EB522F9630B1}" type="presParOf" srcId="{9BF60F55-F933-0245-B13E-3FCCD6F36B68}" destId="{C3B82FAE-ABD3-8C43-BB4F-B0A179879FFE}" srcOrd="5" destOrd="0" presId="urn:microsoft.com/office/officeart/2005/8/layout/vList3#6"/>
    <dgm:cxn modelId="{4ACA59EF-3BE4-C040-9098-B5709456231E}" type="presParOf" srcId="{9BF60F55-F933-0245-B13E-3FCCD6F36B68}" destId="{4DA6822E-7F64-A948-AF64-DB0AA06CBBF8}" srcOrd="6" destOrd="0" presId="urn:microsoft.com/office/officeart/2005/8/layout/vList3#6"/>
    <dgm:cxn modelId="{F1F11FA8-8BBC-D84F-BF49-F8F9A51162EE}" type="presParOf" srcId="{4DA6822E-7F64-A948-AF64-DB0AA06CBBF8}" destId="{9231EA69-165F-2742-98BF-16F2EE5796CD}" srcOrd="0" destOrd="0" presId="urn:microsoft.com/office/officeart/2005/8/layout/vList3#6"/>
    <dgm:cxn modelId="{699F0277-1DD3-B74F-AA42-D9D25833E16D}" type="presParOf" srcId="{4DA6822E-7F64-A948-AF64-DB0AA06CBBF8}" destId="{F7352AB3-9CC4-FF49-9335-D2FCB5630279}" srcOrd="1" destOrd="0" presId="urn:microsoft.com/office/officeart/2005/8/layout/vList3#6"/>
    <dgm:cxn modelId="{56EA68BB-2387-7F45-BD5D-63B22407C1D2}" type="presParOf" srcId="{9BF60F55-F933-0245-B13E-3FCCD6F36B68}" destId="{EA7516B0-D2D8-F842-935E-D17BA6DC1437}" srcOrd="7" destOrd="0" presId="urn:microsoft.com/office/officeart/2005/8/layout/vList3#6"/>
    <dgm:cxn modelId="{07C2ECBE-8D27-0846-A1BA-ADF81A6BE07D}" type="presParOf" srcId="{9BF60F55-F933-0245-B13E-3FCCD6F36B68}" destId="{94BE5D04-AAE6-DC41-9D97-4F7EB8890837}" srcOrd="8" destOrd="0" presId="urn:microsoft.com/office/officeart/2005/8/layout/vList3#6"/>
    <dgm:cxn modelId="{0C35161B-3E33-1444-8F6A-2ACFCA826D19}" type="presParOf" srcId="{94BE5D04-AAE6-DC41-9D97-4F7EB8890837}" destId="{05FA7A7F-6FE9-B941-9958-82CDCF335FB3}" srcOrd="0" destOrd="0" presId="urn:microsoft.com/office/officeart/2005/8/layout/vList3#6"/>
    <dgm:cxn modelId="{A2BF4DBA-FC85-3843-BCF9-F261C1884372}" type="presParOf" srcId="{94BE5D04-AAE6-DC41-9D97-4F7EB8890837}" destId="{51DDE29B-0F20-0F48-AD75-545B8567E764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95BA-E718-5E47-8EA8-8FBCC2713B5E}">
      <dsp:nvSpPr>
        <dsp:cNvPr id="0" name=""/>
        <dsp:cNvSpPr/>
      </dsp:nvSpPr>
      <dsp:spPr>
        <a:xfrm rot="10800000">
          <a:off x="2136334" y="770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Promotion of Sustainable institutions of the poor</a:t>
          </a:r>
        </a:p>
      </dsp:txBody>
      <dsp:txXfrm rot="10800000">
        <a:off x="2354977" y="770"/>
        <a:ext cx="7394877" cy="874572"/>
      </dsp:txXfrm>
    </dsp:sp>
    <dsp:sp modelId="{009C10C8-8659-624A-A21E-2B2AD071AF79}">
      <dsp:nvSpPr>
        <dsp:cNvPr id="0" name=""/>
        <dsp:cNvSpPr/>
      </dsp:nvSpPr>
      <dsp:spPr>
        <a:xfrm>
          <a:off x="1699048" y="770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3A5B-C1EA-1242-BA6D-3AFF8A6A4503}">
      <dsp:nvSpPr>
        <dsp:cNvPr id="0" name=""/>
        <dsp:cNvSpPr/>
      </dsp:nvSpPr>
      <dsp:spPr>
        <a:xfrm rot="10800000">
          <a:off x="2136334" y="1136409"/>
          <a:ext cx="7613520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Ensuring access to financial services</a:t>
          </a:r>
          <a:endParaRPr lang="en-GB" sz="2700" kern="1200" dirty="0"/>
        </a:p>
      </dsp:txBody>
      <dsp:txXfrm rot="10800000">
        <a:off x="2354977" y="1136409"/>
        <a:ext cx="7394877" cy="874572"/>
      </dsp:txXfrm>
    </dsp:sp>
    <dsp:sp modelId="{3A939D87-D3F2-914C-83F3-A532B0A7D1D5}">
      <dsp:nvSpPr>
        <dsp:cNvPr id="0" name=""/>
        <dsp:cNvSpPr/>
      </dsp:nvSpPr>
      <dsp:spPr>
        <a:xfrm>
          <a:off x="1699048" y="1136409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CE01A-F9EF-3648-B6F2-9C45EEAAE324}">
      <dsp:nvSpPr>
        <dsp:cNvPr id="0" name=""/>
        <dsp:cNvSpPr/>
      </dsp:nvSpPr>
      <dsp:spPr>
        <a:xfrm rot="10800000">
          <a:off x="2136334" y="2272047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Diversified and Sustainable income sources </a:t>
          </a:r>
          <a:endParaRPr lang="en-GB" sz="2700" kern="1200" dirty="0">
            <a:solidFill>
              <a:schemeClr val="tx1"/>
            </a:solidFill>
          </a:endParaRPr>
        </a:p>
      </dsp:txBody>
      <dsp:txXfrm rot="10800000">
        <a:off x="2354977" y="2272047"/>
        <a:ext cx="7394877" cy="874572"/>
      </dsp:txXfrm>
    </dsp:sp>
    <dsp:sp modelId="{3745055C-0F1B-8C48-A6C8-F316778BB723}">
      <dsp:nvSpPr>
        <dsp:cNvPr id="0" name=""/>
        <dsp:cNvSpPr/>
      </dsp:nvSpPr>
      <dsp:spPr>
        <a:xfrm>
          <a:off x="1699048" y="2272047"/>
          <a:ext cx="874572" cy="8745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2AB3-9CC4-FF49-9335-D2FCB5630279}">
      <dsp:nvSpPr>
        <dsp:cNvPr id="0" name=""/>
        <dsp:cNvSpPr/>
      </dsp:nvSpPr>
      <dsp:spPr>
        <a:xfrm rot="10800000">
          <a:off x="2136334" y="3407685"/>
          <a:ext cx="7613520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Skills Development and Access to Jobs </a:t>
          </a:r>
          <a:endParaRPr lang="en-GB" sz="2700" kern="1200" dirty="0"/>
        </a:p>
      </dsp:txBody>
      <dsp:txXfrm rot="10800000">
        <a:off x="2354977" y="3407685"/>
        <a:ext cx="7394877" cy="874572"/>
      </dsp:txXfrm>
    </dsp:sp>
    <dsp:sp modelId="{9231EA69-165F-2742-98BF-16F2EE5796CD}">
      <dsp:nvSpPr>
        <dsp:cNvPr id="0" name=""/>
        <dsp:cNvSpPr/>
      </dsp:nvSpPr>
      <dsp:spPr>
        <a:xfrm>
          <a:off x="1699048" y="3407685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E29B-0F20-0F48-AD75-545B8567E764}">
      <dsp:nvSpPr>
        <dsp:cNvPr id="0" name=""/>
        <dsp:cNvSpPr/>
      </dsp:nvSpPr>
      <dsp:spPr>
        <a:xfrm rot="10800000">
          <a:off x="2136334" y="4543324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Social inclusion and Human development</a:t>
          </a:r>
          <a:endParaRPr lang="en-GB" sz="2700" kern="1200" dirty="0">
            <a:solidFill>
              <a:schemeClr val="tx1"/>
            </a:solidFill>
          </a:endParaRPr>
        </a:p>
      </dsp:txBody>
      <dsp:txXfrm rot="10800000">
        <a:off x="2354977" y="4543324"/>
        <a:ext cx="7394877" cy="874572"/>
      </dsp:txXfrm>
    </dsp:sp>
    <dsp:sp modelId="{05FA7A7F-6FE9-B941-9958-82CDCF335FB3}">
      <dsp:nvSpPr>
        <dsp:cNvPr id="0" name=""/>
        <dsp:cNvSpPr/>
      </dsp:nvSpPr>
      <dsp:spPr>
        <a:xfrm>
          <a:off x="1699048" y="4543324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95BA-E718-5E47-8EA8-8FBCC2713B5E}">
      <dsp:nvSpPr>
        <dsp:cNvPr id="0" name=""/>
        <dsp:cNvSpPr/>
      </dsp:nvSpPr>
      <dsp:spPr>
        <a:xfrm rot="10800000">
          <a:off x="2136334" y="770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Coverage – 28 State &amp;6 UTs, 7071 blocks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2354977" y="770"/>
        <a:ext cx="7394877" cy="874572"/>
      </dsp:txXfrm>
    </dsp:sp>
    <dsp:sp modelId="{009C10C8-8659-624A-A21E-2B2AD071AF79}">
      <dsp:nvSpPr>
        <dsp:cNvPr id="0" name=""/>
        <dsp:cNvSpPr/>
      </dsp:nvSpPr>
      <dsp:spPr>
        <a:xfrm>
          <a:off x="1699048" y="770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3A5B-C1EA-1242-BA6D-3AFF8A6A4503}">
      <dsp:nvSpPr>
        <dsp:cNvPr id="0" name=""/>
        <dsp:cNvSpPr/>
      </dsp:nvSpPr>
      <dsp:spPr>
        <a:xfrm rot="10800000">
          <a:off x="2136334" y="1136409"/>
          <a:ext cx="7613520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8.95 Cr SHG members, 83 lakh SHGs</a:t>
          </a:r>
          <a:endParaRPr lang="en-GB" sz="2200" kern="1200" dirty="0"/>
        </a:p>
      </dsp:txBody>
      <dsp:txXfrm rot="10800000">
        <a:off x="2354977" y="1136409"/>
        <a:ext cx="7394877" cy="874572"/>
      </dsp:txXfrm>
    </dsp:sp>
    <dsp:sp modelId="{3A939D87-D3F2-914C-83F3-A532B0A7D1D5}">
      <dsp:nvSpPr>
        <dsp:cNvPr id="0" name=""/>
        <dsp:cNvSpPr/>
      </dsp:nvSpPr>
      <dsp:spPr>
        <a:xfrm>
          <a:off x="1699048" y="1136409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CE01A-F9EF-3648-B6F2-9C45EEAAE324}">
      <dsp:nvSpPr>
        <dsp:cNvPr id="0" name=""/>
        <dsp:cNvSpPr/>
      </dsp:nvSpPr>
      <dsp:spPr>
        <a:xfrm rot="10800000">
          <a:off x="2136334" y="2272047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</a:rPr>
            <a:t>Capitalisation</a:t>
          </a:r>
          <a:r>
            <a:rPr lang="en-US" sz="2200" kern="1200" dirty="0" smtClean="0">
              <a:solidFill>
                <a:schemeClr val="tx1"/>
              </a:solidFill>
            </a:rPr>
            <a:t> Support to SHGs- Rs.29,000 crores</a:t>
          </a:r>
          <a:endParaRPr lang="en-GB" sz="2200" kern="1200" dirty="0">
            <a:solidFill>
              <a:schemeClr val="tx1"/>
            </a:solidFill>
          </a:endParaRPr>
        </a:p>
      </dsp:txBody>
      <dsp:txXfrm rot="10800000">
        <a:off x="2354977" y="2272047"/>
        <a:ext cx="7394877" cy="874572"/>
      </dsp:txXfrm>
    </dsp:sp>
    <dsp:sp modelId="{3745055C-0F1B-8C48-A6C8-F316778BB723}">
      <dsp:nvSpPr>
        <dsp:cNvPr id="0" name=""/>
        <dsp:cNvSpPr/>
      </dsp:nvSpPr>
      <dsp:spPr>
        <a:xfrm>
          <a:off x="1699048" y="2272047"/>
          <a:ext cx="874572" cy="8745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2AB3-9CC4-FF49-9335-D2FCB5630279}">
      <dsp:nvSpPr>
        <dsp:cNvPr id="0" name=""/>
        <dsp:cNvSpPr/>
      </dsp:nvSpPr>
      <dsp:spPr>
        <a:xfrm rot="10800000">
          <a:off x="2136334" y="3407685"/>
          <a:ext cx="7613520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Bank linkages – Rs.6.35 Lakh crores </a:t>
          </a:r>
          <a:endParaRPr lang="en-GB" sz="2200" kern="1200" dirty="0"/>
        </a:p>
      </dsp:txBody>
      <dsp:txXfrm rot="10800000">
        <a:off x="2354977" y="3407685"/>
        <a:ext cx="7394877" cy="874572"/>
      </dsp:txXfrm>
    </dsp:sp>
    <dsp:sp modelId="{9231EA69-165F-2742-98BF-16F2EE5796CD}">
      <dsp:nvSpPr>
        <dsp:cNvPr id="0" name=""/>
        <dsp:cNvSpPr/>
      </dsp:nvSpPr>
      <dsp:spPr>
        <a:xfrm>
          <a:off x="1699048" y="3407685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E29B-0F20-0F48-AD75-545B8567E764}">
      <dsp:nvSpPr>
        <dsp:cNvPr id="0" name=""/>
        <dsp:cNvSpPr/>
      </dsp:nvSpPr>
      <dsp:spPr>
        <a:xfrm rot="10800000">
          <a:off x="2136334" y="4543324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</a:rPr>
            <a:t>Mahila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Kisans</a:t>
          </a:r>
          <a:r>
            <a:rPr lang="en-US" sz="2200" kern="1200" dirty="0" smtClean="0">
              <a:solidFill>
                <a:schemeClr val="tx1"/>
              </a:solidFill>
            </a:rPr>
            <a:t> Supported - 218 lakhs, Enterprises supported under </a:t>
          </a:r>
          <a:r>
            <a:rPr lang="en-US" sz="2200" kern="1200" dirty="0" smtClean="0">
              <a:solidFill>
                <a:schemeClr val="tx1"/>
              </a:solidFill>
            </a:rPr>
            <a:t>Stat-up Entrepreneurship Program(SVEP) </a:t>
          </a:r>
          <a:r>
            <a:rPr lang="en-US" sz="2200" kern="1200" dirty="0" smtClean="0">
              <a:solidFill>
                <a:schemeClr val="tx1"/>
              </a:solidFill>
            </a:rPr>
            <a:t>- 2.3 lakhs</a:t>
          </a:r>
          <a:endParaRPr lang="en-GB" sz="2200" kern="1200" dirty="0">
            <a:solidFill>
              <a:schemeClr val="tx1"/>
            </a:solidFill>
          </a:endParaRPr>
        </a:p>
      </dsp:txBody>
      <dsp:txXfrm rot="10800000">
        <a:off x="2354977" y="4543324"/>
        <a:ext cx="7394877" cy="874572"/>
      </dsp:txXfrm>
    </dsp:sp>
    <dsp:sp modelId="{05FA7A7F-6FE9-B941-9958-82CDCF335FB3}">
      <dsp:nvSpPr>
        <dsp:cNvPr id="0" name=""/>
        <dsp:cNvSpPr/>
      </dsp:nvSpPr>
      <dsp:spPr>
        <a:xfrm>
          <a:off x="1699048" y="4543324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95BA-E718-5E47-8EA8-8FBCC2713B5E}">
      <dsp:nvSpPr>
        <dsp:cNvPr id="0" name=""/>
        <dsp:cNvSpPr/>
      </dsp:nvSpPr>
      <dsp:spPr>
        <a:xfrm rot="10800000">
          <a:off x="2307208" y="23838"/>
          <a:ext cx="7613520" cy="1505687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66" tIns="140970" rIns="263144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</a:rPr>
            <a:t>Fledgling steps taken</a:t>
          </a:r>
          <a:endParaRPr lang="en-US" sz="3700" kern="1200" dirty="0">
            <a:solidFill>
              <a:schemeClr val="tx1"/>
            </a:solidFill>
          </a:endParaRPr>
        </a:p>
      </dsp:txBody>
      <dsp:txXfrm rot="10800000">
        <a:off x="2683630" y="23838"/>
        <a:ext cx="7237098" cy="1505687"/>
      </dsp:txXfrm>
    </dsp:sp>
    <dsp:sp modelId="{009C10C8-8659-624A-A21E-2B2AD071AF79}">
      <dsp:nvSpPr>
        <dsp:cNvPr id="0" name=""/>
        <dsp:cNvSpPr/>
      </dsp:nvSpPr>
      <dsp:spPr>
        <a:xfrm>
          <a:off x="1541269" y="1343"/>
          <a:ext cx="1505687" cy="1505687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3A5B-C1EA-1242-BA6D-3AFF8A6A4503}">
      <dsp:nvSpPr>
        <dsp:cNvPr id="0" name=""/>
        <dsp:cNvSpPr/>
      </dsp:nvSpPr>
      <dsp:spPr>
        <a:xfrm rot="10800000">
          <a:off x="2294113" y="1956489"/>
          <a:ext cx="7613520" cy="1505687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66" tIns="140970" rIns="263144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Initiatives by States like J&amp;K, Sikkim, HP, Goa and </a:t>
          </a:r>
          <a:r>
            <a:rPr lang="en-US" sz="3700" kern="1200" dirty="0" err="1" smtClean="0"/>
            <a:t>Uttarakhand</a:t>
          </a:r>
          <a:endParaRPr lang="en-GB" sz="3700" kern="1200" dirty="0"/>
        </a:p>
      </dsp:txBody>
      <dsp:txXfrm rot="10800000">
        <a:off x="2670535" y="1956489"/>
        <a:ext cx="7237098" cy="1505687"/>
      </dsp:txXfrm>
    </dsp:sp>
    <dsp:sp modelId="{3A939D87-D3F2-914C-83F3-A532B0A7D1D5}">
      <dsp:nvSpPr>
        <dsp:cNvPr id="0" name=""/>
        <dsp:cNvSpPr/>
      </dsp:nvSpPr>
      <dsp:spPr>
        <a:xfrm>
          <a:off x="1541269" y="1956489"/>
          <a:ext cx="1505687" cy="1505687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CE01A-F9EF-3648-B6F2-9C45EEAAE324}">
      <dsp:nvSpPr>
        <dsp:cNvPr id="0" name=""/>
        <dsp:cNvSpPr/>
      </dsp:nvSpPr>
      <dsp:spPr>
        <a:xfrm rot="10800000">
          <a:off x="2294113" y="3911636"/>
          <a:ext cx="7613520" cy="1505687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66" tIns="140970" rIns="263144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</a:rPr>
            <a:t>Using state government funds and SHG member households</a:t>
          </a:r>
          <a:endParaRPr lang="en-GB" sz="3700" kern="1200" dirty="0">
            <a:solidFill>
              <a:schemeClr val="tx1"/>
            </a:solidFill>
          </a:endParaRPr>
        </a:p>
      </dsp:txBody>
      <dsp:txXfrm rot="10800000">
        <a:off x="2670535" y="3911636"/>
        <a:ext cx="7237098" cy="1505687"/>
      </dsp:txXfrm>
    </dsp:sp>
    <dsp:sp modelId="{3745055C-0F1B-8C48-A6C8-F316778BB723}">
      <dsp:nvSpPr>
        <dsp:cNvPr id="0" name=""/>
        <dsp:cNvSpPr/>
      </dsp:nvSpPr>
      <dsp:spPr>
        <a:xfrm>
          <a:off x="1541269" y="3911636"/>
          <a:ext cx="1505687" cy="15056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95BA-E718-5E47-8EA8-8FBCC2713B5E}">
      <dsp:nvSpPr>
        <dsp:cNvPr id="0" name=""/>
        <dsp:cNvSpPr/>
      </dsp:nvSpPr>
      <dsp:spPr>
        <a:xfrm rot="10800000">
          <a:off x="823514" y="770"/>
          <a:ext cx="9801874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DAY-NRLM has National Rural reach and CBO Eco-system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1042157" y="770"/>
        <a:ext cx="9583231" cy="874572"/>
      </dsp:txXfrm>
    </dsp:sp>
    <dsp:sp modelId="{009C10C8-8659-624A-A21E-2B2AD071AF79}">
      <dsp:nvSpPr>
        <dsp:cNvPr id="0" name=""/>
        <dsp:cNvSpPr/>
      </dsp:nvSpPr>
      <dsp:spPr>
        <a:xfrm>
          <a:off x="346286" y="39120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3A5B-C1EA-1242-BA6D-3AFF8A6A4503}">
      <dsp:nvSpPr>
        <dsp:cNvPr id="0" name=""/>
        <dsp:cNvSpPr/>
      </dsp:nvSpPr>
      <dsp:spPr>
        <a:xfrm rot="10800000">
          <a:off x="800863" y="1136409"/>
          <a:ext cx="9847175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1"/>
              </a:solidFill>
            </a:rPr>
            <a:t>Have schemes for promoting sustainable livelihoods like </a:t>
          </a:r>
          <a:r>
            <a:rPr lang="en-US" sz="2400" kern="1200" dirty="0" smtClean="0">
              <a:solidFill>
                <a:schemeClr val="bg1"/>
              </a:solidFill>
            </a:rPr>
            <a:t>SVEP and </a:t>
          </a:r>
          <a:r>
            <a:rPr lang="en-US" sz="2400" kern="1200" dirty="0" smtClean="0">
              <a:solidFill>
                <a:schemeClr val="bg1"/>
              </a:solidFill>
            </a:rPr>
            <a:t>One Stop Facility </a:t>
          </a:r>
          <a:r>
            <a:rPr lang="en-US" sz="2400" kern="1200" smtClean="0">
              <a:solidFill>
                <a:schemeClr val="bg1"/>
              </a:solidFill>
            </a:rPr>
            <a:t>(OSF)Center  </a:t>
          </a:r>
          <a:r>
            <a:rPr lang="en-US" sz="2400" kern="1200" dirty="0" smtClean="0">
              <a:solidFill>
                <a:schemeClr val="bg1"/>
              </a:solidFill>
            </a:rPr>
            <a:t>– For start-up enterprises</a:t>
          </a:r>
          <a:endParaRPr lang="en-GB" sz="2400" kern="1200" dirty="0">
            <a:solidFill>
              <a:schemeClr val="bg1"/>
            </a:solidFill>
          </a:endParaRPr>
        </a:p>
      </dsp:txBody>
      <dsp:txXfrm rot="10800000">
        <a:off x="1019506" y="1136409"/>
        <a:ext cx="9628532" cy="874572"/>
      </dsp:txXfrm>
    </dsp:sp>
    <dsp:sp modelId="{3A939D87-D3F2-914C-83F3-A532B0A7D1D5}">
      <dsp:nvSpPr>
        <dsp:cNvPr id="0" name=""/>
        <dsp:cNvSpPr/>
      </dsp:nvSpPr>
      <dsp:spPr>
        <a:xfrm>
          <a:off x="282661" y="1136409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CE01A-F9EF-3648-B6F2-9C45EEAAE324}">
      <dsp:nvSpPr>
        <dsp:cNvPr id="0" name=""/>
        <dsp:cNvSpPr/>
      </dsp:nvSpPr>
      <dsp:spPr>
        <a:xfrm rot="10800000">
          <a:off x="797590" y="2272047"/>
          <a:ext cx="9853722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Community HR for tourism services like Guides, Porters, traditional cuisine </a:t>
          </a:r>
          <a:endParaRPr lang="en-GB" sz="2400" kern="1200" dirty="0">
            <a:solidFill>
              <a:schemeClr val="tx1"/>
            </a:solidFill>
          </a:endParaRPr>
        </a:p>
      </dsp:txBody>
      <dsp:txXfrm rot="10800000">
        <a:off x="1016233" y="2272047"/>
        <a:ext cx="9635079" cy="874572"/>
      </dsp:txXfrm>
    </dsp:sp>
    <dsp:sp modelId="{3745055C-0F1B-8C48-A6C8-F316778BB723}">
      <dsp:nvSpPr>
        <dsp:cNvPr id="0" name=""/>
        <dsp:cNvSpPr/>
      </dsp:nvSpPr>
      <dsp:spPr>
        <a:xfrm>
          <a:off x="295543" y="2272047"/>
          <a:ext cx="874572" cy="8745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2AB3-9CC4-FF49-9335-D2FCB5630279}">
      <dsp:nvSpPr>
        <dsp:cNvPr id="0" name=""/>
        <dsp:cNvSpPr/>
      </dsp:nvSpPr>
      <dsp:spPr>
        <a:xfrm rot="10800000">
          <a:off x="707788" y="3407685"/>
          <a:ext cx="9956429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Sectoral Clusters – For promoting rural tourism, home stays kind of enterprises</a:t>
          </a:r>
          <a:endParaRPr lang="en-GB" sz="2400" kern="1200" dirty="0"/>
        </a:p>
      </dsp:txBody>
      <dsp:txXfrm rot="10800000">
        <a:off x="926431" y="3407685"/>
        <a:ext cx="9737786" cy="874572"/>
      </dsp:txXfrm>
    </dsp:sp>
    <dsp:sp modelId="{9231EA69-165F-2742-98BF-16F2EE5796CD}">
      <dsp:nvSpPr>
        <dsp:cNvPr id="0" name=""/>
        <dsp:cNvSpPr/>
      </dsp:nvSpPr>
      <dsp:spPr>
        <a:xfrm>
          <a:off x="295543" y="3407685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E29B-0F20-0F48-AD75-545B8567E764}">
      <dsp:nvSpPr>
        <dsp:cNvPr id="0" name=""/>
        <dsp:cNvSpPr/>
      </dsp:nvSpPr>
      <dsp:spPr>
        <a:xfrm rot="10800000">
          <a:off x="765384" y="4543324"/>
          <a:ext cx="9918133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Incubator support – for supporting scale up of larger enterprises</a:t>
          </a:r>
          <a:endParaRPr lang="en-GB" sz="2400" kern="1200" dirty="0">
            <a:solidFill>
              <a:schemeClr val="tx1"/>
            </a:solidFill>
          </a:endParaRPr>
        </a:p>
      </dsp:txBody>
      <dsp:txXfrm rot="10800000">
        <a:off x="984027" y="4543324"/>
        <a:ext cx="9699490" cy="874572"/>
      </dsp:txXfrm>
    </dsp:sp>
    <dsp:sp modelId="{05FA7A7F-6FE9-B941-9958-82CDCF335FB3}">
      <dsp:nvSpPr>
        <dsp:cNvPr id="0" name=""/>
        <dsp:cNvSpPr/>
      </dsp:nvSpPr>
      <dsp:spPr>
        <a:xfrm>
          <a:off x="295543" y="4543324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C3A5B-C1EA-1242-BA6D-3AFF8A6A4503}">
      <dsp:nvSpPr>
        <dsp:cNvPr id="0" name=""/>
        <dsp:cNvSpPr/>
      </dsp:nvSpPr>
      <dsp:spPr>
        <a:xfrm rot="10800000">
          <a:off x="1029269" y="770"/>
          <a:ext cx="9390363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Capacity building of the SRLMs teams + Community members</a:t>
          </a:r>
          <a:endParaRPr lang="en-GB" sz="2400" kern="1200" dirty="0"/>
        </a:p>
      </dsp:txBody>
      <dsp:txXfrm rot="10800000">
        <a:off x="1247912" y="770"/>
        <a:ext cx="9171720" cy="874572"/>
      </dsp:txXfrm>
    </dsp:sp>
    <dsp:sp modelId="{3A939D87-D3F2-914C-83F3-A532B0A7D1D5}">
      <dsp:nvSpPr>
        <dsp:cNvPr id="0" name=""/>
        <dsp:cNvSpPr/>
      </dsp:nvSpPr>
      <dsp:spPr>
        <a:xfrm>
          <a:off x="707677" y="39120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CE01A-F9EF-3648-B6F2-9C45EEAAE324}">
      <dsp:nvSpPr>
        <dsp:cNvPr id="0" name=""/>
        <dsp:cNvSpPr/>
      </dsp:nvSpPr>
      <dsp:spPr>
        <a:xfrm rot="10800000">
          <a:off x="1042897" y="1136409"/>
          <a:ext cx="9389298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Creation of a viable business model for rural tourism and homestays</a:t>
          </a:r>
          <a:endParaRPr lang="en-GB" sz="2400" kern="1200" dirty="0">
            <a:solidFill>
              <a:schemeClr val="tx1"/>
            </a:solidFill>
          </a:endParaRPr>
        </a:p>
      </dsp:txBody>
      <dsp:txXfrm rot="10800000">
        <a:off x="1261540" y="1136409"/>
        <a:ext cx="9170655" cy="874572"/>
      </dsp:txXfrm>
    </dsp:sp>
    <dsp:sp modelId="{3745055C-0F1B-8C48-A6C8-F316778BB723}">
      <dsp:nvSpPr>
        <dsp:cNvPr id="0" name=""/>
        <dsp:cNvSpPr/>
      </dsp:nvSpPr>
      <dsp:spPr>
        <a:xfrm>
          <a:off x="707677" y="1174759"/>
          <a:ext cx="874572" cy="8745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2AB3-9CC4-FF49-9335-D2FCB5630279}">
      <dsp:nvSpPr>
        <dsp:cNvPr id="0" name=""/>
        <dsp:cNvSpPr/>
      </dsp:nvSpPr>
      <dsp:spPr>
        <a:xfrm rot="10800000">
          <a:off x="1029574" y="2272047"/>
          <a:ext cx="9389754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 of the Sectoral cluster on rural homestays and rural tourism</a:t>
          </a:r>
          <a:endParaRPr lang="en-GB" sz="2400" kern="1200" dirty="0"/>
        </a:p>
      </dsp:txBody>
      <dsp:txXfrm rot="10800000">
        <a:off x="1248217" y="2272047"/>
        <a:ext cx="9171111" cy="874572"/>
      </dsp:txXfrm>
    </dsp:sp>
    <dsp:sp modelId="{9231EA69-165F-2742-98BF-16F2EE5796CD}">
      <dsp:nvSpPr>
        <dsp:cNvPr id="0" name=""/>
        <dsp:cNvSpPr/>
      </dsp:nvSpPr>
      <dsp:spPr>
        <a:xfrm>
          <a:off x="707677" y="2310397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E29B-0F20-0F48-AD75-545B8567E764}">
      <dsp:nvSpPr>
        <dsp:cNvPr id="0" name=""/>
        <dsp:cNvSpPr/>
      </dsp:nvSpPr>
      <dsp:spPr>
        <a:xfrm rot="10800000">
          <a:off x="1225317" y="3398126"/>
          <a:ext cx="9207182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Development of SOPs and Capacity building protocol for the rural homestays and tourism</a:t>
          </a:r>
          <a:endParaRPr lang="en-GB" sz="2400" kern="1200" dirty="0">
            <a:solidFill>
              <a:schemeClr val="tx1"/>
            </a:solidFill>
          </a:endParaRPr>
        </a:p>
      </dsp:txBody>
      <dsp:txXfrm rot="10800000">
        <a:off x="1443960" y="3398126"/>
        <a:ext cx="8988539" cy="874572"/>
      </dsp:txXfrm>
    </dsp:sp>
    <dsp:sp modelId="{05FA7A7F-6FE9-B941-9958-82CDCF335FB3}">
      <dsp:nvSpPr>
        <dsp:cNvPr id="0" name=""/>
        <dsp:cNvSpPr/>
      </dsp:nvSpPr>
      <dsp:spPr>
        <a:xfrm>
          <a:off x="707677" y="3446035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97B6C-4ECF-4C88-8532-01FBCBCA9C5D}">
      <dsp:nvSpPr>
        <dsp:cNvPr id="0" name=""/>
        <dsp:cNvSpPr/>
      </dsp:nvSpPr>
      <dsp:spPr>
        <a:xfrm rot="10800000">
          <a:off x="939430" y="4543324"/>
          <a:ext cx="9570042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Marketing support to attract sustainable business volume</a:t>
          </a:r>
          <a:endParaRPr lang="en-GB" sz="2400" kern="1200" dirty="0"/>
        </a:p>
      </dsp:txBody>
      <dsp:txXfrm rot="10800000">
        <a:off x="1158073" y="4543324"/>
        <a:ext cx="9351399" cy="874572"/>
      </dsp:txXfrm>
    </dsp:sp>
    <dsp:sp modelId="{75171D50-F7BF-4D34-A2C8-A73706361518}">
      <dsp:nvSpPr>
        <dsp:cNvPr id="0" name=""/>
        <dsp:cNvSpPr/>
      </dsp:nvSpPr>
      <dsp:spPr>
        <a:xfrm>
          <a:off x="707677" y="4544094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95BA-E718-5E47-8EA8-8FBCC2713B5E}">
      <dsp:nvSpPr>
        <dsp:cNvPr id="0" name=""/>
        <dsp:cNvSpPr/>
      </dsp:nvSpPr>
      <dsp:spPr>
        <a:xfrm rot="10800000">
          <a:off x="2136334" y="770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No individual Subsidy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2354977" y="770"/>
        <a:ext cx="7394877" cy="874572"/>
      </dsp:txXfrm>
    </dsp:sp>
    <dsp:sp modelId="{009C10C8-8659-624A-A21E-2B2AD071AF79}">
      <dsp:nvSpPr>
        <dsp:cNvPr id="0" name=""/>
        <dsp:cNvSpPr/>
      </dsp:nvSpPr>
      <dsp:spPr>
        <a:xfrm>
          <a:off x="1699048" y="770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3A5B-C1EA-1242-BA6D-3AFF8A6A4503}">
      <dsp:nvSpPr>
        <dsp:cNvPr id="0" name=""/>
        <dsp:cNvSpPr/>
      </dsp:nvSpPr>
      <dsp:spPr>
        <a:xfrm rot="10800000">
          <a:off x="2136334" y="1136409"/>
          <a:ext cx="7613520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Enterprises are funded by loans</a:t>
          </a:r>
          <a:endParaRPr lang="en-GB" sz="2400" kern="1200" dirty="0"/>
        </a:p>
      </dsp:txBody>
      <dsp:txXfrm rot="10800000">
        <a:off x="2354977" y="1136409"/>
        <a:ext cx="7394877" cy="874572"/>
      </dsp:txXfrm>
    </dsp:sp>
    <dsp:sp modelId="{3A939D87-D3F2-914C-83F3-A532B0A7D1D5}">
      <dsp:nvSpPr>
        <dsp:cNvPr id="0" name=""/>
        <dsp:cNvSpPr/>
      </dsp:nvSpPr>
      <dsp:spPr>
        <a:xfrm>
          <a:off x="1699048" y="1136409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CE01A-F9EF-3648-B6F2-9C45EEAAE324}">
      <dsp:nvSpPr>
        <dsp:cNvPr id="0" name=""/>
        <dsp:cNvSpPr/>
      </dsp:nvSpPr>
      <dsp:spPr>
        <a:xfrm rot="10800000">
          <a:off x="2136334" y="2272047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Enterprises have to be financially viable</a:t>
          </a:r>
          <a:endParaRPr lang="en-GB" sz="2400" kern="1200" dirty="0">
            <a:solidFill>
              <a:schemeClr val="tx1"/>
            </a:solidFill>
          </a:endParaRPr>
        </a:p>
      </dsp:txBody>
      <dsp:txXfrm rot="10800000">
        <a:off x="2354977" y="2272047"/>
        <a:ext cx="7394877" cy="874572"/>
      </dsp:txXfrm>
    </dsp:sp>
    <dsp:sp modelId="{3745055C-0F1B-8C48-A6C8-F316778BB723}">
      <dsp:nvSpPr>
        <dsp:cNvPr id="0" name=""/>
        <dsp:cNvSpPr/>
      </dsp:nvSpPr>
      <dsp:spPr>
        <a:xfrm>
          <a:off x="1699048" y="2272047"/>
          <a:ext cx="874572" cy="8745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2AB3-9CC4-FF49-9335-D2FCB5630279}">
      <dsp:nvSpPr>
        <dsp:cNvPr id="0" name=""/>
        <dsp:cNvSpPr/>
      </dsp:nvSpPr>
      <dsp:spPr>
        <a:xfrm rot="10800000">
          <a:off x="2136334" y="3407685"/>
          <a:ext cx="7613520" cy="874572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Individual subsidy, if needed for viability gap funding, has to be arranged from convergence</a:t>
          </a:r>
          <a:endParaRPr lang="en-GB" sz="2400" kern="1200" dirty="0"/>
        </a:p>
      </dsp:txBody>
      <dsp:txXfrm rot="10800000">
        <a:off x="2354977" y="3407685"/>
        <a:ext cx="7394877" cy="874572"/>
      </dsp:txXfrm>
    </dsp:sp>
    <dsp:sp modelId="{9231EA69-165F-2742-98BF-16F2EE5796CD}">
      <dsp:nvSpPr>
        <dsp:cNvPr id="0" name=""/>
        <dsp:cNvSpPr/>
      </dsp:nvSpPr>
      <dsp:spPr>
        <a:xfrm>
          <a:off x="1699048" y="3407685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E29B-0F20-0F48-AD75-545B8567E764}">
      <dsp:nvSpPr>
        <dsp:cNvPr id="0" name=""/>
        <dsp:cNvSpPr/>
      </dsp:nvSpPr>
      <dsp:spPr>
        <a:xfrm rot="10800000">
          <a:off x="2136334" y="4543324"/>
          <a:ext cx="7613520" cy="8745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66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Partnerships required for Capacity building, Design, and Market linkages </a:t>
          </a:r>
          <a:endParaRPr lang="en-GB" sz="2400" kern="1200" dirty="0">
            <a:solidFill>
              <a:schemeClr val="tx1"/>
            </a:solidFill>
          </a:endParaRPr>
        </a:p>
      </dsp:txBody>
      <dsp:txXfrm rot="10800000">
        <a:off x="2354977" y="4543324"/>
        <a:ext cx="7394877" cy="874572"/>
      </dsp:txXfrm>
    </dsp:sp>
    <dsp:sp modelId="{05FA7A7F-6FE9-B941-9958-82CDCF335FB3}">
      <dsp:nvSpPr>
        <dsp:cNvPr id="0" name=""/>
        <dsp:cNvSpPr/>
      </dsp:nvSpPr>
      <dsp:spPr>
        <a:xfrm>
          <a:off x="1699048" y="4543324"/>
          <a:ext cx="874572" cy="87457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3106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1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6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426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625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42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742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245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1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534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490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57B5-07E7-4CAE-AF4F-DCF83FC95A27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E9ED-4548-4955-999D-A85A2D03FD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7683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Rural Homestays and Rural Tourism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Convergence Support that can be provided by the Ministry of Rural Development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838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5400" dirty="0" smtClean="0"/>
              <a:t>Thank  you </a:t>
            </a:r>
          </a:p>
          <a:p>
            <a:pPr marL="0" indent="0" algn="ctr">
              <a:buNone/>
            </a:pPr>
            <a:r>
              <a:rPr lang="en-IN" sz="5400" dirty="0" smtClean="0"/>
              <a:t>and </a:t>
            </a:r>
          </a:p>
          <a:p>
            <a:pPr marL="0" indent="0" algn="ctr">
              <a:buNone/>
            </a:pPr>
            <a:r>
              <a:rPr lang="en-IN" sz="5400" dirty="0"/>
              <a:t>Q</a:t>
            </a:r>
            <a:r>
              <a:rPr lang="en-IN" sz="5400" dirty="0" smtClean="0"/>
              <a:t>uestions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946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90D2F-A33A-6241-8A32-78CB8748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DAY-NRLM</a:t>
            </a:r>
          </a:p>
        </p:txBody>
      </p:sp>
      <p:pic>
        <p:nvPicPr>
          <p:cNvPr id="7" name="Google Shape;176;p19" descr="A picture containing person, sitting, man, window&#10;&#10;Description automatically generated">
            <a:extLst>
              <a:ext uri="{FF2B5EF4-FFF2-40B4-BE49-F238E27FC236}">
                <a16:creationId xmlns:a16="http://schemas.microsoft.com/office/drawing/2014/main" xmlns="" id="{076E99FF-A49E-4C5E-BC03-7C88EADF9779}"/>
              </a:ext>
            </a:extLst>
          </p:cNvPr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0471" y="321734"/>
            <a:ext cx="4340505" cy="2010551"/>
          </a:xfrm>
          <a:prstGeom prst="rect">
            <a:avLst/>
          </a:prstGeom>
          <a:noFill/>
        </p:spPr>
      </p:pic>
      <p:pic>
        <p:nvPicPr>
          <p:cNvPr id="8" name="Google Shape;185;p20" descr="A picture containing person, outdoor, holding, man&#10;&#10;Description automatically generated">
            <a:extLst>
              <a:ext uri="{FF2B5EF4-FFF2-40B4-BE49-F238E27FC236}">
                <a16:creationId xmlns:a16="http://schemas.microsoft.com/office/drawing/2014/main" xmlns="" id="{BFB0B9A9-7F5C-47DD-BDC2-07F662A7CDB9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  <a:noFill/>
        </p:spPr>
      </p:pic>
      <p:pic>
        <p:nvPicPr>
          <p:cNvPr id="10" name="Google Shape;202;p22" descr="A screen shot of a girl&#10;&#10;Description automatically generated">
            <a:extLst>
              <a:ext uri="{FF2B5EF4-FFF2-40B4-BE49-F238E27FC236}">
                <a16:creationId xmlns:a16="http://schemas.microsoft.com/office/drawing/2014/main" xmlns="" id="{049B3810-908F-40B6-9736-3ED405079904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4202549" y="321734"/>
            <a:ext cx="3793472" cy="4111321"/>
          </a:xfrm>
          <a:prstGeom prst="rect">
            <a:avLst/>
          </a:prstGeom>
          <a:noFill/>
        </p:spPr>
      </p:pic>
      <p:pic>
        <p:nvPicPr>
          <p:cNvPr id="13" name="Google Shape;371;p43" descr="A picture containing person, indoor, holding, man&#10;&#10;Description automatically generated">
            <a:extLst>
              <a:ext uri="{FF2B5EF4-FFF2-40B4-BE49-F238E27FC236}">
                <a16:creationId xmlns:a16="http://schemas.microsoft.com/office/drawing/2014/main" xmlns="" id="{387D98C2-BD33-4302-96F7-814CC9D8226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86176" y="520861"/>
            <a:ext cx="3797984" cy="3912193"/>
          </a:xfrm>
          <a:prstGeom prst="rect">
            <a:avLst/>
          </a:prstGeom>
          <a:noFill/>
        </p:spPr>
      </p:pic>
      <p:pic>
        <p:nvPicPr>
          <p:cNvPr id="12" name="Google Shape;338;p39" descr="C:\Users\Avadhesh-pc\Desktop\Untitled.png">
            <a:extLst>
              <a:ext uri="{FF2B5EF4-FFF2-40B4-BE49-F238E27FC236}">
                <a16:creationId xmlns:a16="http://schemas.microsoft.com/office/drawing/2014/main" xmlns="" id="{1BB08461-D457-4557-A66E-AD59801A0B33}"/>
              </a:ext>
            </a:extLst>
          </p:cNvPr>
          <p:cNvPicPr preferRelativeResize="0"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7634" y="4525715"/>
            <a:ext cx="3794760" cy="2010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07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79173C-0E8A-1C4F-9367-03EFEFDF56E9}"/>
              </a:ext>
            </a:extLst>
          </p:cNvPr>
          <p:cNvGrpSpPr/>
          <p:nvPr/>
        </p:nvGrpSpPr>
        <p:grpSpPr>
          <a:xfrm>
            <a:off x="3134657" y="12526"/>
            <a:ext cx="9057343" cy="670096"/>
            <a:chOff x="3329348" y="69163"/>
            <a:chExt cx="9057343" cy="954368"/>
          </a:xfrm>
          <a:solidFill>
            <a:srgbClr val="FFC00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62E35387-178B-3747-8FB6-AD309CA863EA}"/>
                </a:ext>
              </a:extLst>
            </p:cNvPr>
            <p:cNvSpPr/>
            <p:nvPr/>
          </p:nvSpPr>
          <p:spPr>
            <a:xfrm rot="16200000">
              <a:off x="4063158" y="-664647"/>
              <a:ext cx="954368" cy="2421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57DDA2-16AE-9049-9F98-2E25FA86DE1B}"/>
                </a:ext>
              </a:extLst>
            </p:cNvPr>
            <p:cNvSpPr/>
            <p:nvPr/>
          </p:nvSpPr>
          <p:spPr>
            <a:xfrm>
              <a:off x="5751336" y="69163"/>
              <a:ext cx="6635355" cy="954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AFF891-7CB9-8B46-B514-31692B89F1CD}"/>
              </a:ext>
            </a:extLst>
          </p:cNvPr>
          <p:cNvGrpSpPr/>
          <p:nvPr/>
        </p:nvGrpSpPr>
        <p:grpSpPr>
          <a:xfrm>
            <a:off x="0" y="670096"/>
            <a:ext cx="8601305" cy="462860"/>
            <a:chOff x="600221" y="999937"/>
            <a:chExt cx="5829961" cy="462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A9F2A9-4528-6743-9FDB-DF24F4A5417F}"/>
                </a:ext>
              </a:extLst>
            </p:cNvPr>
            <p:cNvSpPr txBox="1"/>
            <p:nvPr/>
          </p:nvSpPr>
          <p:spPr>
            <a:xfrm>
              <a:off x="600221" y="1001132"/>
              <a:ext cx="4342473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E8644906-2CB7-F545-93D7-9A62163F9C3B}"/>
                </a:ext>
              </a:extLst>
            </p:cNvPr>
            <p:cNvSpPr/>
            <p:nvPr/>
          </p:nvSpPr>
          <p:spPr>
            <a:xfrm rot="5400000">
              <a:off x="5455008" y="487623"/>
              <a:ext cx="462860" cy="148748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ADFDE-3750-1E43-B71B-505AC268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0"/>
            <a:ext cx="3086794" cy="672116"/>
          </a:xfrm>
          <a:prstGeom prst="rect">
            <a:avLst/>
          </a:prstGeom>
        </p:spPr>
      </p:pic>
      <p:sp>
        <p:nvSpPr>
          <p:cNvPr id="35" name="TextBox 1">
            <a:extLst>
              <a:ext uri="{FF2B5EF4-FFF2-40B4-BE49-F238E27FC236}">
                <a16:creationId xmlns:a16="http://schemas.microsoft.com/office/drawing/2014/main" xmlns="" id="{B00EDDA9-EC68-3148-AC0A-5C1027CF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45" y="3056945"/>
            <a:ext cx="10682867" cy="142192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39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Launched in 2011, DAY-NRLM is a centrally sponsored scheme which aims to reach out to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all the rural poor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in the country, organize them (into women SHGs and federations) and provide long term and continuous handholding to enable them to come out of abject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poverty and move on the path to prosperity.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3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79173C-0E8A-1C4F-9367-03EFEFDF56E9}"/>
              </a:ext>
            </a:extLst>
          </p:cNvPr>
          <p:cNvGrpSpPr/>
          <p:nvPr/>
        </p:nvGrpSpPr>
        <p:grpSpPr>
          <a:xfrm>
            <a:off x="3134657" y="12526"/>
            <a:ext cx="9057343" cy="670096"/>
            <a:chOff x="3329348" y="69163"/>
            <a:chExt cx="9057343" cy="954368"/>
          </a:xfrm>
          <a:solidFill>
            <a:srgbClr val="FFC00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62E35387-178B-3747-8FB6-AD309CA863EA}"/>
                </a:ext>
              </a:extLst>
            </p:cNvPr>
            <p:cNvSpPr/>
            <p:nvPr/>
          </p:nvSpPr>
          <p:spPr>
            <a:xfrm rot="16200000">
              <a:off x="4063158" y="-664647"/>
              <a:ext cx="954368" cy="2421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57DDA2-16AE-9049-9F98-2E25FA86DE1B}"/>
                </a:ext>
              </a:extLst>
            </p:cNvPr>
            <p:cNvSpPr/>
            <p:nvPr/>
          </p:nvSpPr>
          <p:spPr>
            <a:xfrm>
              <a:off x="5751336" y="69163"/>
              <a:ext cx="6635355" cy="954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AFF891-7CB9-8B46-B514-31692B89F1CD}"/>
              </a:ext>
            </a:extLst>
          </p:cNvPr>
          <p:cNvGrpSpPr/>
          <p:nvPr/>
        </p:nvGrpSpPr>
        <p:grpSpPr>
          <a:xfrm>
            <a:off x="0" y="670096"/>
            <a:ext cx="8601305" cy="462860"/>
            <a:chOff x="600221" y="999937"/>
            <a:chExt cx="5829961" cy="462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A9F2A9-4528-6743-9FDB-DF24F4A5417F}"/>
                </a:ext>
              </a:extLst>
            </p:cNvPr>
            <p:cNvSpPr txBox="1"/>
            <p:nvPr/>
          </p:nvSpPr>
          <p:spPr>
            <a:xfrm>
              <a:off x="600221" y="1001132"/>
              <a:ext cx="4342473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DAY- NRLM : Key Components</a:t>
              </a: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E8644906-2CB7-F545-93D7-9A62163F9C3B}"/>
                </a:ext>
              </a:extLst>
            </p:cNvPr>
            <p:cNvSpPr/>
            <p:nvPr/>
          </p:nvSpPr>
          <p:spPr>
            <a:xfrm rot="5400000">
              <a:off x="5455008" y="487623"/>
              <a:ext cx="462860" cy="148748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ADFDE-3750-1E43-B71B-505AC268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0"/>
            <a:ext cx="3086794" cy="672116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E1753659-DEDA-114B-BA2F-B3002B1C93A8}"/>
              </a:ext>
            </a:extLst>
          </p:cNvPr>
          <p:cNvGraphicFramePr/>
          <p:nvPr>
            <p:extLst/>
          </p:nvPr>
        </p:nvGraphicFramePr>
        <p:xfrm>
          <a:off x="682269" y="1289744"/>
          <a:ext cx="1144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53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79173C-0E8A-1C4F-9367-03EFEFDF56E9}"/>
              </a:ext>
            </a:extLst>
          </p:cNvPr>
          <p:cNvGrpSpPr/>
          <p:nvPr/>
        </p:nvGrpSpPr>
        <p:grpSpPr>
          <a:xfrm>
            <a:off x="3203360" y="-156789"/>
            <a:ext cx="9057343" cy="670096"/>
            <a:chOff x="3329348" y="69163"/>
            <a:chExt cx="9057343" cy="954368"/>
          </a:xfrm>
          <a:solidFill>
            <a:srgbClr val="FFC00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62E35387-178B-3747-8FB6-AD309CA863EA}"/>
                </a:ext>
              </a:extLst>
            </p:cNvPr>
            <p:cNvSpPr/>
            <p:nvPr/>
          </p:nvSpPr>
          <p:spPr>
            <a:xfrm rot="16200000">
              <a:off x="4063158" y="-664647"/>
              <a:ext cx="954368" cy="2421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57DDA2-16AE-9049-9F98-2E25FA86DE1B}"/>
                </a:ext>
              </a:extLst>
            </p:cNvPr>
            <p:cNvSpPr/>
            <p:nvPr/>
          </p:nvSpPr>
          <p:spPr>
            <a:xfrm>
              <a:off x="5751336" y="69163"/>
              <a:ext cx="6635355" cy="954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AFF891-7CB9-8B46-B514-31692B89F1CD}"/>
              </a:ext>
            </a:extLst>
          </p:cNvPr>
          <p:cNvGrpSpPr/>
          <p:nvPr/>
        </p:nvGrpSpPr>
        <p:grpSpPr>
          <a:xfrm>
            <a:off x="0" y="670096"/>
            <a:ext cx="8601305" cy="462860"/>
            <a:chOff x="600221" y="999937"/>
            <a:chExt cx="5829961" cy="462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A9F2A9-4528-6743-9FDB-DF24F4A5417F}"/>
                </a:ext>
              </a:extLst>
            </p:cNvPr>
            <p:cNvSpPr txBox="1"/>
            <p:nvPr/>
          </p:nvSpPr>
          <p:spPr>
            <a:xfrm>
              <a:off x="600221" y="1001132"/>
              <a:ext cx="4342473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DAY- NRLM : Key 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Figures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E8644906-2CB7-F545-93D7-9A62163F9C3B}"/>
                </a:ext>
              </a:extLst>
            </p:cNvPr>
            <p:cNvSpPr/>
            <p:nvPr/>
          </p:nvSpPr>
          <p:spPr>
            <a:xfrm rot="5400000">
              <a:off x="5455008" y="487623"/>
              <a:ext cx="462860" cy="148748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ADFDE-3750-1E43-B71B-505AC268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0"/>
            <a:ext cx="3086794" cy="672116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E1753659-DEDA-114B-BA2F-B3002B1C9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91349421"/>
              </p:ext>
            </p:extLst>
          </p:nvPr>
        </p:nvGraphicFramePr>
        <p:xfrm>
          <a:off x="682269" y="1289744"/>
          <a:ext cx="1144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704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79173C-0E8A-1C4F-9367-03EFEFDF56E9}"/>
              </a:ext>
            </a:extLst>
          </p:cNvPr>
          <p:cNvGrpSpPr/>
          <p:nvPr/>
        </p:nvGrpSpPr>
        <p:grpSpPr>
          <a:xfrm>
            <a:off x="3134657" y="12526"/>
            <a:ext cx="9057343" cy="670096"/>
            <a:chOff x="3329348" y="69163"/>
            <a:chExt cx="9057343" cy="954368"/>
          </a:xfrm>
          <a:solidFill>
            <a:srgbClr val="FFC00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62E35387-178B-3747-8FB6-AD309CA863EA}"/>
                </a:ext>
              </a:extLst>
            </p:cNvPr>
            <p:cNvSpPr/>
            <p:nvPr/>
          </p:nvSpPr>
          <p:spPr>
            <a:xfrm rot="16200000">
              <a:off x="4063158" y="-664647"/>
              <a:ext cx="954368" cy="2421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57DDA2-16AE-9049-9F98-2E25FA86DE1B}"/>
                </a:ext>
              </a:extLst>
            </p:cNvPr>
            <p:cNvSpPr/>
            <p:nvPr/>
          </p:nvSpPr>
          <p:spPr>
            <a:xfrm>
              <a:off x="5751336" y="69163"/>
              <a:ext cx="6635355" cy="954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AFF891-7CB9-8B46-B514-31692B89F1CD}"/>
              </a:ext>
            </a:extLst>
          </p:cNvPr>
          <p:cNvGrpSpPr/>
          <p:nvPr/>
        </p:nvGrpSpPr>
        <p:grpSpPr>
          <a:xfrm>
            <a:off x="0" y="670096"/>
            <a:ext cx="8601305" cy="462860"/>
            <a:chOff x="600221" y="999937"/>
            <a:chExt cx="5829961" cy="462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A9F2A9-4528-6743-9FDB-DF24F4A5417F}"/>
                </a:ext>
              </a:extLst>
            </p:cNvPr>
            <p:cNvSpPr txBox="1"/>
            <p:nvPr/>
          </p:nvSpPr>
          <p:spPr>
            <a:xfrm>
              <a:off x="600221" y="1001132"/>
              <a:ext cx="4342473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DAY- NRLM : 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Rural Tourism &amp; home stays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E8644906-2CB7-F545-93D7-9A62163F9C3B}"/>
                </a:ext>
              </a:extLst>
            </p:cNvPr>
            <p:cNvSpPr/>
            <p:nvPr/>
          </p:nvSpPr>
          <p:spPr>
            <a:xfrm rot="5400000">
              <a:off x="5455008" y="487623"/>
              <a:ext cx="462860" cy="148748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ADFDE-3750-1E43-B71B-505AC268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0"/>
            <a:ext cx="3086794" cy="672116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E1753659-DEDA-114B-BA2F-B3002B1C9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72830044"/>
              </p:ext>
            </p:extLst>
          </p:nvPr>
        </p:nvGraphicFramePr>
        <p:xfrm>
          <a:off x="682269" y="1289744"/>
          <a:ext cx="1144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898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79173C-0E8A-1C4F-9367-03EFEFDF56E9}"/>
              </a:ext>
            </a:extLst>
          </p:cNvPr>
          <p:cNvGrpSpPr/>
          <p:nvPr/>
        </p:nvGrpSpPr>
        <p:grpSpPr>
          <a:xfrm>
            <a:off x="3134657" y="12526"/>
            <a:ext cx="9057343" cy="670096"/>
            <a:chOff x="3329348" y="69163"/>
            <a:chExt cx="9057343" cy="954368"/>
          </a:xfrm>
          <a:solidFill>
            <a:srgbClr val="FFC00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62E35387-178B-3747-8FB6-AD309CA863EA}"/>
                </a:ext>
              </a:extLst>
            </p:cNvPr>
            <p:cNvSpPr/>
            <p:nvPr/>
          </p:nvSpPr>
          <p:spPr>
            <a:xfrm rot="16200000">
              <a:off x="4063158" y="-664647"/>
              <a:ext cx="954368" cy="2421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57DDA2-16AE-9049-9F98-2E25FA86DE1B}"/>
                </a:ext>
              </a:extLst>
            </p:cNvPr>
            <p:cNvSpPr/>
            <p:nvPr/>
          </p:nvSpPr>
          <p:spPr>
            <a:xfrm>
              <a:off x="5751336" y="69163"/>
              <a:ext cx="6635355" cy="954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AFF891-7CB9-8B46-B514-31692B89F1CD}"/>
              </a:ext>
            </a:extLst>
          </p:cNvPr>
          <p:cNvGrpSpPr/>
          <p:nvPr/>
        </p:nvGrpSpPr>
        <p:grpSpPr>
          <a:xfrm>
            <a:off x="0" y="670096"/>
            <a:ext cx="8601305" cy="462860"/>
            <a:chOff x="600221" y="999937"/>
            <a:chExt cx="5829961" cy="462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A9F2A9-4528-6743-9FDB-DF24F4A5417F}"/>
                </a:ext>
              </a:extLst>
            </p:cNvPr>
            <p:cNvSpPr txBox="1"/>
            <p:nvPr/>
          </p:nvSpPr>
          <p:spPr>
            <a:xfrm>
              <a:off x="600221" y="1001132"/>
              <a:ext cx="4342473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DAY- NRLM : 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Convergence opportunities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E8644906-2CB7-F545-93D7-9A62163F9C3B}"/>
                </a:ext>
              </a:extLst>
            </p:cNvPr>
            <p:cNvSpPr/>
            <p:nvPr/>
          </p:nvSpPr>
          <p:spPr>
            <a:xfrm rot="5400000">
              <a:off x="5455008" y="487623"/>
              <a:ext cx="462860" cy="148748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ADFDE-3750-1E43-B71B-505AC268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0"/>
            <a:ext cx="3086794" cy="672116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E1753659-DEDA-114B-BA2F-B3002B1C9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51139521"/>
              </p:ext>
            </p:extLst>
          </p:nvPr>
        </p:nvGraphicFramePr>
        <p:xfrm>
          <a:off x="682269" y="1289744"/>
          <a:ext cx="1144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298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79173C-0E8A-1C4F-9367-03EFEFDF56E9}"/>
              </a:ext>
            </a:extLst>
          </p:cNvPr>
          <p:cNvGrpSpPr/>
          <p:nvPr/>
        </p:nvGrpSpPr>
        <p:grpSpPr>
          <a:xfrm>
            <a:off x="3134657" y="12526"/>
            <a:ext cx="9057343" cy="670096"/>
            <a:chOff x="3329348" y="69163"/>
            <a:chExt cx="9057343" cy="954368"/>
          </a:xfrm>
          <a:solidFill>
            <a:srgbClr val="FFC00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62E35387-178B-3747-8FB6-AD309CA863EA}"/>
                </a:ext>
              </a:extLst>
            </p:cNvPr>
            <p:cNvSpPr/>
            <p:nvPr/>
          </p:nvSpPr>
          <p:spPr>
            <a:xfrm rot="16200000">
              <a:off x="4063158" y="-664647"/>
              <a:ext cx="954368" cy="2421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57DDA2-16AE-9049-9F98-2E25FA86DE1B}"/>
                </a:ext>
              </a:extLst>
            </p:cNvPr>
            <p:cNvSpPr/>
            <p:nvPr/>
          </p:nvSpPr>
          <p:spPr>
            <a:xfrm>
              <a:off x="5751336" y="69163"/>
              <a:ext cx="6635355" cy="954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AFF891-7CB9-8B46-B514-31692B89F1CD}"/>
              </a:ext>
            </a:extLst>
          </p:cNvPr>
          <p:cNvGrpSpPr/>
          <p:nvPr/>
        </p:nvGrpSpPr>
        <p:grpSpPr>
          <a:xfrm>
            <a:off x="0" y="670096"/>
            <a:ext cx="8601305" cy="462860"/>
            <a:chOff x="600221" y="999937"/>
            <a:chExt cx="5829961" cy="462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A9F2A9-4528-6743-9FDB-DF24F4A5417F}"/>
                </a:ext>
              </a:extLst>
            </p:cNvPr>
            <p:cNvSpPr txBox="1"/>
            <p:nvPr/>
          </p:nvSpPr>
          <p:spPr>
            <a:xfrm>
              <a:off x="600221" y="1001132"/>
              <a:ext cx="4860846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DAY- NRLM : Asks – Technical Support agencies for-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E8644906-2CB7-F545-93D7-9A62163F9C3B}"/>
                </a:ext>
              </a:extLst>
            </p:cNvPr>
            <p:cNvSpPr/>
            <p:nvPr/>
          </p:nvSpPr>
          <p:spPr>
            <a:xfrm rot="5400000">
              <a:off x="5455008" y="487623"/>
              <a:ext cx="462860" cy="148748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ADFDE-3750-1E43-B71B-505AC268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0"/>
            <a:ext cx="3086794" cy="672116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E1753659-DEDA-114B-BA2F-B3002B1C9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89914234"/>
              </p:ext>
            </p:extLst>
          </p:nvPr>
        </p:nvGraphicFramePr>
        <p:xfrm>
          <a:off x="743097" y="1439333"/>
          <a:ext cx="1144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18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79173C-0E8A-1C4F-9367-03EFEFDF56E9}"/>
              </a:ext>
            </a:extLst>
          </p:cNvPr>
          <p:cNvGrpSpPr/>
          <p:nvPr/>
        </p:nvGrpSpPr>
        <p:grpSpPr>
          <a:xfrm>
            <a:off x="3134657" y="12526"/>
            <a:ext cx="9057343" cy="670096"/>
            <a:chOff x="3329348" y="69163"/>
            <a:chExt cx="9057343" cy="954368"/>
          </a:xfrm>
          <a:solidFill>
            <a:srgbClr val="FFC00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62E35387-178B-3747-8FB6-AD309CA863EA}"/>
                </a:ext>
              </a:extLst>
            </p:cNvPr>
            <p:cNvSpPr/>
            <p:nvPr/>
          </p:nvSpPr>
          <p:spPr>
            <a:xfrm rot="16200000">
              <a:off x="4063158" y="-664647"/>
              <a:ext cx="954368" cy="2421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57DDA2-16AE-9049-9F98-2E25FA86DE1B}"/>
                </a:ext>
              </a:extLst>
            </p:cNvPr>
            <p:cNvSpPr/>
            <p:nvPr/>
          </p:nvSpPr>
          <p:spPr>
            <a:xfrm>
              <a:off x="5751336" y="69163"/>
              <a:ext cx="6635355" cy="954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DAY-NRLM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AFF891-7CB9-8B46-B514-31692B89F1CD}"/>
              </a:ext>
            </a:extLst>
          </p:cNvPr>
          <p:cNvGrpSpPr/>
          <p:nvPr/>
        </p:nvGrpSpPr>
        <p:grpSpPr>
          <a:xfrm>
            <a:off x="0" y="670096"/>
            <a:ext cx="8601305" cy="462860"/>
            <a:chOff x="600221" y="999937"/>
            <a:chExt cx="5829961" cy="462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A9F2A9-4528-6743-9FDB-DF24F4A5417F}"/>
                </a:ext>
              </a:extLst>
            </p:cNvPr>
            <p:cNvSpPr txBox="1"/>
            <p:nvPr/>
          </p:nvSpPr>
          <p:spPr>
            <a:xfrm>
              <a:off x="600221" y="1001132"/>
              <a:ext cx="4342473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DAY- NRLM : 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 Negotiables and features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E8644906-2CB7-F545-93D7-9A62163F9C3B}"/>
                </a:ext>
              </a:extLst>
            </p:cNvPr>
            <p:cNvSpPr/>
            <p:nvPr/>
          </p:nvSpPr>
          <p:spPr>
            <a:xfrm rot="5400000">
              <a:off x="5455008" y="487623"/>
              <a:ext cx="462860" cy="148748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DADFDE-3750-1E43-B71B-505AC268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0"/>
            <a:ext cx="3086794" cy="672116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E1753659-DEDA-114B-BA2F-B3002B1C9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6442236"/>
              </p:ext>
            </p:extLst>
          </p:nvPr>
        </p:nvGraphicFramePr>
        <p:xfrm>
          <a:off x="682269" y="1289744"/>
          <a:ext cx="1144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470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396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Rural Homestays and Rural Tourism</vt:lpstr>
      <vt:lpstr>DAY-NRLM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Homestays and Rural Tourism</dc:title>
  <dc:creator>Rekhi</dc:creator>
  <cp:lastModifiedBy>Dell</cp:lastModifiedBy>
  <cp:revision>16</cp:revision>
  <dcterms:created xsi:type="dcterms:W3CDTF">2023-03-27T23:44:02Z</dcterms:created>
  <dcterms:modified xsi:type="dcterms:W3CDTF">2023-03-28T13:26:24Z</dcterms:modified>
</cp:coreProperties>
</file>